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8" r:id="rId3"/>
  </p:sldIdLst>
  <p:sldSz cx="6858000" cy="9144000" type="screen4x3"/>
  <p:notesSz cx="6858000" cy="100584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8A3B"/>
    <a:srgbClr val="C9F1FF"/>
    <a:srgbClr val="F79B4F"/>
    <a:srgbClr val="66FF99"/>
    <a:srgbClr val="F7B591"/>
    <a:srgbClr val="80FF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Stile medio 1 - Color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576" autoAdjust="0"/>
  </p:normalViewPr>
  <p:slideViewPr>
    <p:cSldViewPr>
      <p:cViewPr>
        <p:scale>
          <a:sx n="100" d="100"/>
          <a:sy n="100" d="100"/>
        </p:scale>
        <p:origin x="-930" y="-72"/>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5032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it-IT"/>
          </a:p>
        </p:txBody>
      </p:sp>
      <p:sp>
        <p:nvSpPr>
          <p:cNvPr id="3" name="Segnaposto data 2"/>
          <p:cNvSpPr>
            <a:spLocks noGrp="1"/>
          </p:cNvSpPr>
          <p:nvPr>
            <p:ph type="dt" idx="1"/>
          </p:nvPr>
        </p:nvSpPr>
        <p:spPr>
          <a:xfrm>
            <a:off x="3884613" y="0"/>
            <a:ext cx="2971800" cy="5032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BFA19F1-99A0-4632-9ED3-B185F9877E9A}" type="datetimeFigureOut">
              <a:rPr lang="it-IT"/>
              <a:pPr>
                <a:defRPr/>
              </a:pPr>
              <a:t>10/03/2015</a:t>
            </a:fld>
            <a:endParaRPr lang="it-IT"/>
          </a:p>
        </p:txBody>
      </p:sp>
      <p:sp>
        <p:nvSpPr>
          <p:cNvPr id="4" name="Segnaposto immagine diapositiva 3"/>
          <p:cNvSpPr>
            <a:spLocks noGrp="1" noRot="1" noChangeAspect="1"/>
          </p:cNvSpPr>
          <p:nvPr>
            <p:ph type="sldImg" idx="2"/>
          </p:nvPr>
        </p:nvSpPr>
        <p:spPr>
          <a:xfrm>
            <a:off x="2014538" y="754063"/>
            <a:ext cx="2828925" cy="3771900"/>
          </a:xfrm>
          <a:prstGeom prst="rect">
            <a:avLst/>
          </a:prstGeom>
          <a:noFill/>
          <a:ln w="12700">
            <a:solidFill>
              <a:prstClr val="black"/>
            </a:solidFill>
          </a:ln>
        </p:spPr>
        <p:txBody>
          <a:bodyPr vert="horz" lIns="91440" tIns="45720" rIns="91440" bIns="45720" rtlCol="0" anchor="ctr"/>
          <a:lstStyle/>
          <a:p>
            <a:pPr lvl="0"/>
            <a:endParaRPr lang="it-IT" noProof="0" smtClean="0"/>
          </a:p>
        </p:txBody>
      </p:sp>
      <p:sp>
        <p:nvSpPr>
          <p:cNvPr id="5" name="Segnaposto note 4"/>
          <p:cNvSpPr>
            <a:spLocks noGrp="1"/>
          </p:cNvSpPr>
          <p:nvPr>
            <p:ph type="body" sz="quarter" idx="3"/>
          </p:nvPr>
        </p:nvSpPr>
        <p:spPr>
          <a:xfrm>
            <a:off x="685800" y="4778375"/>
            <a:ext cx="5486400" cy="4525963"/>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Segnaposto piè di pagina 5"/>
          <p:cNvSpPr>
            <a:spLocks noGrp="1"/>
          </p:cNvSpPr>
          <p:nvPr>
            <p:ph type="ftr" sz="quarter" idx="4"/>
          </p:nvPr>
        </p:nvSpPr>
        <p:spPr>
          <a:xfrm>
            <a:off x="0" y="9553575"/>
            <a:ext cx="2971800" cy="5032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it-IT"/>
          </a:p>
        </p:txBody>
      </p:sp>
      <p:sp>
        <p:nvSpPr>
          <p:cNvPr id="7" name="Segnaposto numero diapositiva 6"/>
          <p:cNvSpPr>
            <a:spLocks noGrp="1"/>
          </p:cNvSpPr>
          <p:nvPr>
            <p:ph type="sldNum" sz="quarter" idx="5"/>
          </p:nvPr>
        </p:nvSpPr>
        <p:spPr>
          <a:xfrm>
            <a:off x="3884613" y="9553575"/>
            <a:ext cx="2971800" cy="50323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53ACD8A-6E87-4060-ABD8-B1F39FCB58F8}" type="slidenum">
              <a:rPr lang="it-IT"/>
              <a:pPr>
                <a:defRPr/>
              </a:pPr>
              <a:t>‹N›</a:t>
            </a:fld>
            <a:endParaRPr lang="it-IT"/>
          </a:p>
        </p:txBody>
      </p:sp>
    </p:spTree>
    <p:extLst>
      <p:ext uri="{BB962C8B-B14F-4D97-AF65-F5344CB8AC3E}">
        <p14:creationId xmlns="" xmlns:p14="http://schemas.microsoft.com/office/powerpoint/2010/main" val="32215094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4" name="Segnaposto numero diapositiva 30"/>
          <p:cNvSpPr txBox="1">
            <a:spLocks/>
          </p:cNvSpPr>
          <p:nvPr userDrawn="1"/>
        </p:nvSpPr>
        <p:spPr>
          <a:xfrm>
            <a:off x="4868863" y="8693150"/>
            <a:ext cx="1989137" cy="271463"/>
          </a:xfrm>
          <a:prstGeom prst="rect">
            <a:avLst/>
          </a:prstGeom>
        </p:spPr>
        <p:txBody>
          <a:bodyPr/>
          <a:lstStyle/>
          <a:p>
            <a:pPr algn="r" fontAlgn="auto">
              <a:spcBef>
                <a:spcPts val="0"/>
              </a:spcBef>
              <a:spcAft>
                <a:spcPts val="0"/>
              </a:spcAft>
              <a:defRPr/>
            </a:pPr>
            <a:r>
              <a:rPr lang="it-IT" sz="1100" i="1">
                <a:solidFill>
                  <a:schemeClr val="accent6">
                    <a:lumMod val="50000"/>
                  </a:schemeClr>
                </a:solidFill>
                <a:effectLst>
                  <a:outerShdw blurRad="38100" dist="38100" dir="2700000" algn="tl">
                    <a:srgbClr val="000000">
                      <a:alpha val="43137"/>
                    </a:srgbClr>
                  </a:outerShdw>
                </a:effectLst>
                <a:latin typeface="+mn-lt"/>
                <a:cs typeface="+mn-cs"/>
              </a:rPr>
              <a:t>pagina </a:t>
            </a:r>
            <a:fld id="{1EBAA6AF-623C-4926-98A8-3A22B2B6A747}" type="slidenum">
              <a:rPr lang="it-IT" sz="1100" i="1">
                <a:solidFill>
                  <a:schemeClr val="accent6">
                    <a:lumMod val="50000"/>
                  </a:schemeClr>
                </a:solidFill>
                <a:effectLst>
                  <a:outerShdw blurRad="38100" dist="38100" dir="2700000" algn="tl">
                    <a:srgbClr val="000000">
                      <a:alpha val="43137"/>
                    </a:srgbClr>
                  </a:outerShdw>
                </a:effectLst>
                <a:latin typeface="+mn-lt"/>
                <a:cs typeface="+mn-cs"/>
              </a:rPr>
              <a:pPr algn="r" fontAlgn="auto">
                <a:spcBef>
                  <a:spcPts val="0"/>
                </a:spcBef>
                <a:spcAft>
                  <a:spcPts val="0"/>
                </a:spcAft>
                <a:defRPr/>
              </a:pPr>
              <a:t>‹N›</a:t>
            </a:fld>
            <a:endParaRPr lang="it-IT" sz="1100" i="1" dirty="0">
              <a:solidFill>
                <a:schemeClr val="accent6">
                  <a:lumMod val="50000"/>
                </a:schemeClr>
              </a:solidFill>
              <a:effectLst>
                <a:outerShdw blurRad="38100" dist="38100" dir="2700000" algn="tl">
                  <a:srgbClr val="000000">
                    <a:alpha val="43137"/>
                  </a:srgbClr>
                </a:outerShdw>
              </a:effectLst>
              <a:latin typeface="+mn-lt"/>
              <a:cs typeface="+mn-cs"/>
            </a:endParaRPr>
          </a:p>
        </p:txBody>
      </p:sp>
      <p:sp>
        <p:nvSpPr>
          <p:cNvPr id="2" name="Titolo 1"/>
          <p:cNvSpPr>
            <a:spLocks noGrp="1"/>
          </p:cNvSpPr>
          <p:nvPr>
            <p:ph type="title"/>
          </p:nvPr>
        </p:nvSpPr>
        <p:spPr>
          <a:xfrm>
            <a:off x="342900" y="1391816"/>
            <a:ext cx="6172200" cy="1524000"/>
          </a:xfrm>
          <a:prstGeom prst="rect">
            <a:avLst/>
          </a:prstGeom>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342900" y="3131840"/>
            <a:ext cx="6172200" cy="5760640"/>
          </a:xfrm>
          <a:prstGeom prst="rect">
            <a:avLst/>
          </a:prstGeo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a:xfrm>
            <a:off x="342900" y="8388350"/>
            <a:ext cx="1600200" cy="487363"/>
          </a:xfrm>
          <a:prstGeom prst="rect">
            <a:avLst/>
          </a:prstGeom>
        </p:spPr>
        <p:txBody>
          <a:bodyPr/>
          <a:lstStyle>
            <a:lvl1pPr fontAlgn="auto">
              <a:spcBef>
                <a:spcPts val="0"/>
              </a:spcBef>
              <a:spcAft>
                <a:spcPts val="0"/>
              </a:spcAft>
              <a:defRPr>
                <a:latin typeface="+mn-lt"/>
                <a:cs typeface="+mn-cs"/>
              </a:defRPr>
            </a:lvl1pPr>
          </a:lstStyle>
          <a:p>
            <a:pPr>
              <a:defRPr/>
            </a:pPr>
            <a:fld id="{2CC39CF6-404D-44BA-8A62-D75705421A0F}" type="datetime1">
              <a:rPr lang="it-IT"/>
              <a:pPr>
                <a:defRPr/>
              </a:pPr>
              <a:t>10/03/2015</a:t>
            </a:fld>
            <a:endParaRPr lang="it-IT"/>
          </a:p>
        </p:txBody>
      </p:sp>
      <p:sp>
        <p:nvSpPr>
          <p:cNvPr id="6" name="Segnaposto piè di pagina 4"/>
          <p:cNvSpPr>
            <a:spLocks noGrp="1"/>
          </p:cNvSpPr>
          <p:nvPr>
            <p:ph type="ftr" sz="quarter" idx="11"/>
          </p:nvPr>
        </p:nvSpPr>
        <p:spPr>
          <a:xfrm>
            <a:off x="2343150" y="8459788"/>
            <a:ext cx="2171700" cy="487362"/>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7" name="Segnaposto numero diapositiva 5"/>
          <p:cNvSpPr>
            <a:spLocks noGrp="1"/>
          </p:cNvSpPr>
          <p:nvPr>
            <p:ph type="sldNum" sz="quarter" idx="12"/>
          </p:nvPr>
        </p:nvSpPr>
        <p:spPr>
          <a:xfrm>
            <a:off x="4914900" y="8459788"/>
            <a:ext cx="1600200" cy="487362"/>
          </a:xfrm>
          <a:prstGeom prst="rect">
            <a:avLst/>
          </a:prstGeom>
        </p:spPr>
        <p:txBody>
          <a:bodyPr/>
          <a:lstStyle>
            <a:lvl1pPr algn="l">
              <a:defRPr sz="1800" i="0">
                <a:solidFill>
                  <a:schemeClr val="tx1"/>
                </a:solidFill>
                <a:effectLst/>
              </a:defRPr>
            </a:lvl1pPr>
          </a:lstStyle>
          <a:p>
            <a:pPr>
              <a:defRPr/>
            </a:pPr>
            <a:fld id="{6EA40A77-1661-49EA-A2BD-283DDC00BEF5}"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4" name="Segnaposto numero diapositiva 30"/>
          <p:cNvSpPr txBox="1">
            <a:spLocks/>
          </p:cNvSpPr>
          <p:nvPr userDrawn="1"/>
        </p:nvSpPr>
        <p:spPr>
          <a:xfrm>
            <a:off x="4868863" y="8693150"/>
            <a:ext cx="1989137" cy="271463"/>
          </a:xfrm>
          <a:prstGeom prst="rect">
            <a:avLst/>
          </a:prstGeom>
        </p:spPr>
        <p:txBody>
          <a:bodyPr/>
          <a:lstStyle/>
          <a:p>
            <a:pPr algn="r" fontAlgn="auto">
              <a:spcBef>
                <a:spcPts val="0"/>
              </a:spcBef>
              <a:spcAft>
                <a:spcPts val="0"/>
              </a:spcAft>
              <a:defRPr/>
            </a:pPr>
            <a:r>
              <a:rPr lang="it-IT" sz="1100" i="1">
                <a:solidFill>
                  <a:schemeClr val="accent6">
                    <a:lumMod val="50000"/>
                  </a:schemeClr>
                </a:solidFill>
                <a:effectLst>
                  <a:outerShdw blurRad="38100" dist="38100" dir="2700000" algn="tl">
                    <a:srgbClr val="000000">
                      <a:alpha val="43137"/>
                    </a:srgbClr>
                  </a:outerShdw>
                </a:effectLst>
                <a:latin typeface="+mn-lt"/>
                <a:cs typeface="+mn-cs"/>
              </a:rPr>
              <a:t>pagina </a:t>
            </a:r>
            <a:fld id="{8D29D1A3-11F7-44AE-811F-717DE62CA3DA}" type="slidenum">
              <a:rPr lang="it-IT" sz="1100" i="1">
                <a:solidFill>
                  <a:schemeClr val="accent6">
                    <a:lumMod val="50000"/>
                  </a:schemeClr>
                </a:solidFill>
                <a:effectLst>
                  <a:outerShdw blurRad="38100" dist="38100" dir="2700000" algn="tl">
                    <a:srgbClr val="000000">
                      <a:alpha val="43137"/>
                    </a:srgbClr>
                  </a:outerShdw>
                </a:effectLst>
                <a:latin typeface="+mn-lt"/>
                <a:cs typeface="+mn-cs"/>
              </a:rPr>
              <a:pPr algn="r" fontAlgn="auto">
                <a:spcBef>
                  <a:spcPts val="0"/>
                </a:spcBef>
                <a:spcAft>
                  <a:spcPts val="0"/>
                </a:spcAft>
                <a:defRPr/>
              </a:pPr>
              <a:t>‹N›</a:t>
            </a:fld>
            <a:endParaRPr lang="it-IT" sz="1100" i="1" dirty="0">
              <a:solidFill>
                <a:schemeClr val="accent6">
                  <a:lumMod val="50000"/>
                </a:schemeClr>
              </a:solidFill>
              <a:effectLst>
                <a:outerShdw blurRad="38100" dist="38100" dir="2700000" algn="tl">
                  <a:srgbClr val="000000">
                    <a:alpha val="43137"/>
                  </a:srgbClr>
                </a:outerShdw>
              </a:effectLst>
              <a:latin typeface="+mn-lt"/>
              <a:cs typeface="+mn-cs"/>
            </a:endParaRPr>
          </a:p>
        </p:txBody>
      </p:sp>
      <p:sp>
        <p:nvSpPr>
          <p:cNvPr id="2" name="Titolo verticale 1"/>
          <p:cNvSpPr>
            <a:spLocks noGrp="1"/>
          </p:cNvSpPr>
          <p:nvPr>
            <p:ph type="title" orient="vert"/>
          </p:nvPr>
        </p:nvSpPr>
        <p:spPr>
          <a:xfrm>
            <a:off x="4972050" y="366185"/>
            <a:ext cx="1543050" cy="7802033"/>
          </a:xfrm>
          <a:prstGeom prst="rect">
            <a:avLst/>
          </a:prstGeo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342900" y="366185"/>
            <a:ext cx="4514850" cy="7802033"/>
          </a:xfrm>
          <a:prstGeom prst="rect">
            <a:avLst/>
          </a:prstGeo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a:xfrm>
            <a:off x="342900" y="8388350"/>
            <a:ext cx="1600200" cy="487363"/>
          </a:xfrm>
          <a:prstGeom prst="rect">
            <a:avLst/>
          </a:prstGeom>
        </p:spPr>
        <p:txBody>
          <a:bodyPr/>
          <a:lstStyle>
            <a:lvl1pPr fontAlgn="auto">
              <a:spcBef>
                <a:spcPts val="0"/>
              </a:spcBef>
              <a:spcAft>
                <a:spcPts val="0"/>
              </a:spcAft>
              <a:defRPr>
                <a:latin typeface="+mn-lt"/>
                <a:cs typeface="+mn-cs"/>
              </a:defRPr>
            </a:lvl1pPr>
          </a:lstStyle>
          <a:p>
            <a:pPr>
              <a:defRPr/>
            </a:pPr>
            <a:fld id="{E87472C3-026A-47E1-B0F5-2826CEBAC51B}" type="datetime1">
              <a:rPr lang="it-IT"/>
              <a:pPr>
                <a:defRPr/>
              </a:pPr>
              <a:t>10/03/2015</a:t>
            </a:fld>
            <a:endParaRPr lang="it-IT"/>
          </a:p>
        </p:txBody>
      </p:sp>
      <p:sp>
        <p:nvSpPr>
          <p:cNvPr id="6" name="Segnaposto piè di pagina 4"/>
          <p:cNvSpPr>
            <a:spLocks noGrp="1"/>
          </p:cNvSpPr>
          <p:nvPr>
            <p:ph type="ftr" sz="quarter" idx="11"/>
          </p:nvPr>
        </p:nvSpPr>
        <p:spPr>
          <a:xfrm>
            <a:off x="2343150" y="8459788"/>
            <a:ext cx="2171700" cy="487362"/>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7" name="Segnaposto numero diapositiva 5"/>
          <p:cNvSpPr>
            <a:spLocks noGrp="1"/>
          </p:cNvSpPr>
          <p:nvPr>
            <p:ph type="sldNum" sz="quarter" idx="12"/>
          </p:nvPr>
        </p:nvSpPr>
        <p:spPr>
          <a:xfrm>
            <a:off x="4914900" y="8459788"/>
            <a:ext cx="1600200" cy="487362"/>
          </a:xfrm>
          <a:prstGeom prst="rect">
            <a:avLst/>
          </a:prstGeom>
        </p:spPr>
        <p:txBody>
          <a:bodyPr/>
          <a:lstStyle>
            <a:lvl1pPr algn="l">
              <a:defRPr sz="1800" i="0">
                <a:solidFill>
                  <a:schemeClr val="tx1"/>
                </a:solidFill>
                <a:effectLst/>
              </a:defRPr>
            </a:lvl1pPr>
          </a:lstStyle>
          <a:p>
            <a:pPr>
              <a:defRPr/>
            </a:pPr>
            <a:fld id="{2714499D-E6B5-4442-917F-887DAE3FB401}"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342900" y="1391816"/>
            <a:ext cx="6172200" cy="1524000"/>
          </a:xfrm>
          <a:prstGeom prst="rect">
            <a:avLst/>
          </a:prstGeom>
        </p:spPr>
        <p:txBody>
          <a:bodyPr/>
          <a:lstStyle/>
          <a:p>
            <a:r>
              <a:rPr lang="it-IT" smtClean="0"/>
              <a:t>Fare clic per modificare lo stile del titolo</a:t>
            </a:r>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4" name="Segnaposto numero diapositiva 30"/>
          <p:cNvSpPr txBox="1">
            <a:spLocks/>
          </p:cNvSpPr>
          <p:nvPr userDrawn="1"/>
        </p:nvSpPr>
        <p:spPr>
          <a:xfrm>
            <a:off x="4868863" y="8693150"/>
            <a:ext cx="1989137" cy="271463"/>
          </a:xfrm>
          <a:prstGeom prst="rect">
            <a:avLst/>
          </a:prstGeom>
        </p:spPr>
        <p:txBody>
          <a:bodyPr/>
          <a:lstStyle/>
          <a:p>
            <a:pPr algn="r" fontAlgn="auto">
              <a:spcBef>
                <a:spcPts val="0"/>
              </a:spcBef>
              <a:spcAft>
                <a:spcPts val="0"/>
              </a:spcAft>
              <a:defRPr/>
            </a:pPr>
            <a:r>
              <a:rPr lang="it-IT" sz="1100" i="1">
                <a:solidFill>
                  <a:schemeClr val="accent6">
                    <a:lumMod val="50000"/>
                  </a:schemeClr>
                </a:solidFill>
                <a:effectLst>
                  <a:outerShdw blurRad="38100" dist="38100" dir="2700000" algn="tl">
                    <a:srgbClr val="000000">
                      <a:alpha val="43137"/>
                    </a:srgbClr>
                  </a:outerShdw>
                </a:effectLst>
                <a:latin typeface="+mn-lt"/>
                <a:cs typeface="+mn-cs"/>
              </a:rPr>
              <a:t>pagina </a:t>
            </a:r>
            <a:fld id="{7C17F61D-4709-4ADA-A980-81506FE6F390}" type="slidenum">
              <a:rPr lang="it-IT" sz="1100" i="1">
                <a:solidFill>
                  <a:schemeClr val="accent6">
                    <a:lumMod val="50000"/>
                  </a:schemeClr>
                </a:solidFill>
                <a:effectLst>
                  <a:outerShdw blurRad="38100" dist="38100" dir="2700000" algn="tl">
                    <a:srgbClr val="000000">
                      <a:alpha val="43137"/>
                    </a:srgbClr>
                  </a:outerShdw>
                </a:effectLst>
                <a:latin typeface="+mn-lt"/>
                <a:cs typeface="+mn-cs"/>
              </a:rPr>
              <a:pPr algn="r" fontAlgn="auto">
                <a:spcBef>
                  <a:spcPts val="0"/>
                </a:spcBef>
                <a:spcAft>
                  <a:spcPts val="0"/>
                </a:spcAft>
                <a:defRPr/>
              </a:pPr>
              <a:t>‹N›</a:t>
            </a:fld>
            <a:endParaRPr lang="it-IT" sz="1100" i="1" dirty="0">
              <a:solidFill>
                <a:schemeClr val="accent6">
                  <a:lumMod val="50000"/>
                </a:schemeClr>
              </a:solidFill>
              <a:effectLst>
                <a:outerShdw blurRad="38100" dist="38100" dir="2700000" algn="tl">
                  <a:srgbClr val="000000">
                    <a:alpha val="43137"/>
                  </a:srgbClr>
                </a:outerShdw>
              </a:effectLst>
              <a:latin typeface="+mn-lt"/>
              <a:cs typeface="+mn-cs"/>
            </a:endParaRPr>
          </a:p>
        </p:txBody>
      </p:sp>
      <p:sp>
        <p:nvSpPr>
          <p:cNvPr id="2" name="Titolo 1"/>
          <p:cNvSpPr>
            <a:spLocks noGrp="1"/>
          </p:cNvSpPr>
          <p:nvPr>
            <p:ph type="title"/>
          </p:nvPr>
        </p:nvSpPr>
        <p:spPr>
          <a:xfrm>
            <a:off x="541735" y="5875867"/>
            <a:ext cx="5829300" cy="1816100"/>
          </a:xfrm>
          <a:prstGeom prst="rect">
            <a:avLst/>
          </a:prstGeo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541735" y="3875618"/>
            <a:ext cx="5829300" cy="2000249"/>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5" name="Segnaposto data 3"/>
          <p:cNvSpPr>
            <a:spLocks noGrp="1"/>
          </p:cNvSpPr>
          <p:nvPr>
            <p:ph type="dt" sz="half" idx="10"/>
          </p:nvPr>
        </p:nvSpPr>
        <p:spPr>
          <a:xfrm>
            <a:off x="342900" y="8388350"/>
            <a:ext cx="1600200" cy="487363"/>
          </a:xfrm>
          <a:prstGeom prst="rect">
            <a:avLst/>
          </a:prstGeom>
        </p:spPr>
        <p:txBody>
          <a:bodyPr/>
          <a:lstStyle>
            <a:lvl1pPr fontAlgn="auto">
              <a:spcBef>
                <a:spcPts val="0"/>
              </a:spcBef>
              <a:spcAft>
                <a:spcPts val="0"/>
              </a:spcAft>
              <a:defRPr>
                <a:latin typeface="+mn-lt"/>
                <a:cs typeface="+mn-cs"/>
              </a:defRPr>
            </a:lvl1pPr>
          </a:lstStyle>
          <a:p>
            <a:pPr>
              <a:defRPr/>
            </a:pPr>
            <a:fld id="{E57B780D-376B-4B53-9C73-04615C6436E4}" type="datetime1">
              <a:rPr lang="it-IT"/>
              <a:pPr>
                <a:defRPr/>
              </a:pPr>
              <a:t>10/03/2015</a:t>
            </a:fld>
            <a:endParaRPr lang="it-IT"/>
          </a:p>
        </p:txBody>
      </p:sp>
      <p:sp>
        <p:nvSpPr>
          <p:cNvPr id="6" name="Segnaposto piè di pagina 4"/>
          <p:cNvSpPr>
            <a:spLocks noGrp="1"/>
          </p:cNvSpPr>
          <p:nvPr>
            <p:ph type="ftr" sz="quarter" idx="11"/>
          </p:nvPr>
        </p:nvSpPr>
        <p:spPr>
          <a:xfrm>
            <a:off x="2343150" y="8459788"/>
            <a:ext cx="2171700" cy="487362"/>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7" name="Segnaposto numero diapositiva 5"/>
          <p:cNvSpPr>
            <a:spLocks noGrp="1"/>
          </p:cNvSpPr>
          <p:nvPr>
            <p:ph type="sldNum" sz="quarter" idx="12"/>
          </p:nvPr>
        </p:nvSpPr>
        <p:spPr>
          <a:xfrm>
            <a:off x="4914900" y="8459788"/>
            <a:ext cx="1600200" cy="487362"/>
          </a:xfrm>
          <a:prstGeom prst="rect">
            <a:avLst/>
          </a:prstGeom>
        </p:spPr>
        <p:txBody>
          <a:bodyPr/>
          <a:lstStyle>
            <a:lvl1pPr algn="l">
              <a:defRPr sz="1800" i="0">
                <a:solidFill>
                  <a:schemeClr val="tx1"/>
                </a:solidFill>
                <a:effectLst/>
              </a:defRPr>
            </a:lvl1pPr>
          </a:lstStyle>
          <a:p>
            <a:pPr>
              <a:defRPr/>
            </a:pPr>
            <a:fld id="{B6CCECD3-EBC9-40D1-9A62-94159EBBC4C5}"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5" name="Segnaposto numero diapositiva 30"/>
          <p:cNvSpPr txBox="1">
            <a:spLocks/>
          </p:cNvSpPr>
          <p:nvPr userDrawn="1"/>
        </p:nvSpPr>
        <p:spPr>
          <a:xfrm>
            <a:off x="4868863" y="8693150"/>
            <a:ext cx="1989137" cy="271463"/>
          </a:xfrm>
          <a:prstGeom prst="rect">
            <a:avLst/>
          </a:prstGeom>
        </p:spPr>
        <p:txBody>
          <a:bodyPr/>
          <a:lstStyle/>
          <a:p>
            <a:pPr algn="r" fontAlgn="auto">
              <a:spcBef>
                <a:spcPts val="0"/>
              </a:spcBef>
              <a:spcAft>
                <a:spcPts val="0"/>
              </a:spcAft>
              <a:defRPr/>
            </a:pPr>
            <a:r>
              <a:rPr lang="it-IT" sz="1100" i="1">
                <a:solidFill>
                  <a:schemeClr val="accent6">
                    <a:lumMod val="50000"/>
                  </a:schemeClr>
                </a:solidFill>
                <a:effectLst>
                  <a:outerShdw blurRad="38100" dist="38100" dir="2700000" algn="tl">
                    <a:srgbClr val="000000">
                      <a:alpha val="43137"/>
                    </a:srgbClr>
                  </a:outerShdw>
                </a:effectLst>
                <a:latin typeface="+mn-lt"/>
                <a:cs typeface="+mn-cs"/>
              </a:rPr>
              <a:t>pagina </a:t>
            </a:r>
            <a:fld id="{A7554B60-9C2F-4CB1-B18B-047BE836763D}" type="slidenum">
              <a:rPr lang="it-IT" sz="1100" i="1">
                <a:solidFill>
                  <a:schemeClr val="accent6">
                    <a:lumMod val="50000"/>
                  </a:schemeClr>
                </a:solidFill>
                <a:effectLst>
                  <a:outerShdw blurRad="38100" dist="38100" dir="2700000" algn="tl">
                    <a:srgbClr val="000000">
                      <a:alpha val="43137"/>
                    </a:srgbClr>
                  </a:outerShdw>
                </a:effectLst>
                <a:latin typeface="+mn-lt"/>
                <a:cs typeface="+mn-cs"/>
              </a:rPr>
              <a:pPr algn="r" fontAlgn="auto">
                <a:spcBef>
                  <a:spcPts val="0"/>
                </a:spcBef>
                <a:spcAft>
                  <a:spcPts val="0"/>
                </a:spcAft>
                <a:defRPr/>
              </a:pPr>
              <a:t>‹N›</a:t>
            </a:fld>
            <a:endParaRPr lang="it-IT" sz="1100" i="1" dirty="0">
              <a:solidFill>
                <a:schemeClr val="accent6">
                  <a:lumMod val="50000"/>
                </a:schemeClr>
              </a:solidFill>
              <a:effectLst>
                <a:outerShdw blurRad="38100" dist="38100" dir="2700000" algn="tl">
                  <a:srgbClr val="000000">
                    <a:alpha val="43137"/>
                  </a:srgbClr>
                </a:outerShdw>
              </a:effectLst>
              <a:latin typeface="+mn-lt"/>
              <a:cs typeface="+mn-cs"/>
            </a:endParaRPr>
          </a:p>
        </p:txBody>
      </p:sp>
      <p:sp>
        <p:nvSpPr>
          <p:cNvPr id="2" name="Titolo 1"/>
          <p:cNvSpPr>
            <a:spLocks noGrp="1"/>
          </p:cNvSpPr>
          <p:nvPr>
            <p:ph type="title"/>
          </p:nvPr>
        </p:nvSpPr>
        <p:spPr>
          <a:xfrm>
            <a:off x="342900" y="1391816"/>
            <a:ext cx="6172200" cy="1524000"/>
          </a:xfrm>
          <a:prstGeom prst="rect">
            <a:avLst/>
          </a:prstGeom>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342900" y="2133601"/>
            <a:ext cx="3028950" cy="603461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3486150" y="2133601"/>
            <a:ext cx="3028950" cy="603461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data 4"/>
          <p:cNvSpPr>
            <a:spLocks noGrp="1"/>
          </p:cNvSpPr>
          <p:nvPr>
            <p:ph type="dt" sz="half" idx="10"/>
          </p:nvPr>
        </p:nvSpPr>
        <p:spPr>
          <a:xfrm>
            <a:off x="342900" y="8388350"/>
            <a:ext cx="1600200" cy="487363"/>
          </a:xfrm>
          <a:prstGeom prst="rect">
            <a:avLst/>
          </a:prstGeom>
        </p:spPr>
        <p:txBody>
          <a:bodyPr/>
          <a:lstStyle>
            <a:lvl1pPr fontAlgn="auto">
              <a:spcBef>
                <a:spcPts val="0"/>
              </a:spcBef>
              <a:spcAft>
                <a:spcPts val="0"/>
              </a:spcAft>
              <a:defRPr>
                <a:latin typeface="+mn-lt"/>
                <a:cs typeface="+mn-cs"/>
              </a:defRPr>
            </a:lvl1pPr>
          </a:lstStyle>
          <a:p>
            <a:pPr>
              <a:defRPr/>
            </a:pPr>
            <a:fld id="{FD8A7C21-4F68-42A6-B0CD-AC10C173D8C0}" type="datetime1">
              <a:rPr lang="it-IT"/>
              <a:pPr>
                <a:defRPr/>
              </a:pPr>
              <a:t>10/03/2015</a:t>
            </a:fld>
            <a:endParaRPr lang="it-IT"/>
          </a:p>
        </p:txBody>
      </p:sp>
      <p:sp>
        <p:nvSpPr>
          <p:cNvPr id="7" name="Segnaposto piè di pagina 5"/>
          <p:cNvSpPr>
            <a:spLocks noGrp="1"/>
          </p:cNvSpPr>
          <p:nvPr>
            <p:ph type="ftr" sz="quarter" idx="11"/>
          </p:nvPr>
        </p:nvSpPr>
        <p:spPr>
          <a:xfrm>
            <a:off x="2343150" y="8459788"/>
            <a:ext cx="2171700" cy="487362"/>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8" name="Segnaposto numero diapositiva 6"/>
          <p:cNvSpPr>
            <a:spLocks noGrp="1"/>
          </p:cNvSpPr>
          <p:nvPr>
            <p:ph type="sldNum" sz="quarter" idx="12"/>
          </p:nvPr>
        </p:nvSpPr>
        <p:spPr>
          <a:xfrm>
            <a:off x="4914900" y="8459788"/>
            <a:ext cx="1600200" cy="487362"/>
          </a:xfrm>
          <a:prstGeom prst="rect">
            <a:avLst/>
          </a:prstGeom>
        </p:spPr>
        <p:txBody>
          <a:bodyPr/>
          <a:lstStyle>
            <a:lvl1pPr algn="l">
              <a:defRPr sz="1800" i="0">
                <a:solidFill>
                  <a:schemeClr val="tx1"/>
                </a:solidFill>
                <a:effectLst/>
              </a:defRPr>
            </a:lvl1pPr>
          </a:lstStyle>
          <a:p>
            <a:pPr>
              <a:defRPr/>
            </a:pPr>
            <a:fld id="{0655357D-2886-4F39-B6C1-499531035311}"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7" name="Segnaposto numero diapositiva 30"/>
          <p:cNvSpPr txBox="1">
            <a:spLocks/>
          </p:cNvSpPr>
          <p:nvPr userDrawn="1"/>
        </p:nvSpPr>
        <p:spPr>
          <a:xfrm>
            <a:off x="4868863" y="8693150"/>
            <a:ext cx="1989137" cy="271463"/>
          </a:xfrm>
          <a:prstGeom prst="rect">
            <a:avLst/>
          </a:prstGeom>
        </p:spPr>
        <p:txBody>
          <a:bodyPr/>
          <a:lstStyle/>
          <a:p>
            <a:pPr algn="r" fontAlgn="auto">
              <a:spcBef>
                <a:spcPts val="0"/>
              </a:spcBef>
              <a:spcAft>
                <a:spcPts val="0"/>
              </a:spcAft>
              <a:defRPr/>
            </a:pPr>
            <a:r>
              <a:rPr lang="it-IT" sz="1100" i="1">
                <a:solidFill>
                  <a:schemeClr val="accent6">
                    <a:lumMod val="50000"/>
                  </a:schemeClr>
                </a:solidFill>
                <a:effectLst>
                  <a:outerShdw blurRad="38100" dist="38100" dir="2700000" algn="tl">
                    <a:srgbClr val="000000">
                      <a:alpha val="43137"/>
                    </a:srgbClr>
                  </a:outerShdw>
                </a:effectLst>
                <a:latin typeface="+mn-lt"/>
                <a:cs typeface="+mn-cs"/>
              </a:rPr>
              <a:t>pagina </a:t>
            </a:r>
            <a:fld id="{5E702173-A0E8-4C5C-8D3E-3DB50951857E}" type="slidenum">
              <a:rPr lang="it-IT" sz="1100" i="1">
                <a:solidFill>
                  <a:schemeClr val="accent6">
                    <a:lumMod val="50000"/>
                  </a:schemeClr>
                </a:solidFill>
                <a:effectLst>
                  <a:outerShdw blurRad="38100" dist="38100" dir="2700000" algn="tl">
                    <a:srgbClr val="000000">
                      <a:alpha val="43137"/>
                    </a:srgbClr>
                  </a:outerShdw>
                </a:effectLst>
                <a:latin typeface="+mn-lt"/>
                <a:cs typeface="+mn-cs"/>
              </a:rPr>
              <a:pPr algn="r" fontAlgn="auto">
                <a:spcBef>
                  <a:spcPts val="0"/>
                </a:spcBef>
                <a:spcAft>
                  <a:spcPts val="0"/>
                </a:spcAft>
                <a:defRPr/>
              </a:pPr>
              <a:t>‹N›</a:t>
            </a:fld>
            <a:endParaRPr lang="it-IT" sz="1100" i="1" dirty="0">
              <a:solidFill>
                <a:schemeClr val="accent6">
                  <a:lumMod val="50000"/>
                </a:schemeClr>
              </a:solidFill>
              <a:effectLst>
                <a:outerShdw blurRad="38100" dist="38100" dir="2700000" algn="tl">
                  <a:srgbClr val="000000">
                    <a:alpha val="43137"/>
                  </a:srgbClr>
                </a:outerShdw>
              </a:effectLst>
              <a:latin typeface="+mn-lt"/>
              <a:cs typeface="+mn-cs"/>
            </a:endParaRPr>
          </a:p>
        </p:txBody>
      </p:sp>
      <p:sp>
        <p:nvSpPr>
          <p:cNvPr id="2" name="Titolo 1"/>
          <p:cNvSpPr>
            <a:spLocks noGrp="1"/>
          </p:cNvSpPr>
          <p:nvPr>
            <p:ph type="title"/>
          </p:nvPr>
        </p:nvSpPr>
        <p:spPr>
          <a:xfrm>
            <a:off x="342900" y="1391816"/>
            <a:ext cx="6172200" cy="1524000"/>
          </a:xfrm>
          <a:prstGeom prst="rect">
            <a:avLst/>
          </a:prstGeo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342900" y="2046817"/>
            <a:ext cx="3030141" cy="853016"/>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342900" y="2899833"/>
            <a:ext cx="3030141" cy="5268384"/>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3483769" y="2046817"/>
            <a:ext cx="3031331" cy="853016"/>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3483769" y="2899833"/>
            <a:ext cx="3031331" cy="5268384"/>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8" name="Segnaposto data 6"/>
          <p:cNvSpPr>
            <a:spLocks noGrp="1"/>
          </p:cNvSpPr>
          <p:nvPr>
            <p:ph type="dt" sz="half" idx="10"/>
          </p:nvPr>
        </p:nvSpPr>
        <p:spPr>
          <a:xfrm>
            <a:off x="342900" y="8388350"/>
            <a:ext cx="1600200" cy="487363"/>
          </a:xfrm>
          <a:prstGeom prst="rect">
            <a:avLst/>
          </a:prstGeom>
        </p:spPr>
        <p:txBody>
          <a:bodyPr/>
          <a:lstStyle>
            <a:lvl1pPr fontAlgn="auto">
              <a:spcBef>
                <a:spcPts val="0"/>
              </a:spcBef>
              <a:spcAft>
                <a:spcPts val="0"/>
              </a:spcAft>
              <a:defRPr>
                <a:latin typeface="+mn-lt"/>
                <a:cs typeface="+mn-cs"/>
              </a:defRPr>
            </a:lvl1pPr>
          </a:lstStyle>
          <a:p>
            <a:pPr>
              <a:defRPr/>
            </a:pPr>
            <a:fld id="{3037B641-AD40-4B3E-B111-37664CFBE68A}" type="datetime1">
              <a:rPr lang="it-IT"/>
              <a:pPr>
                <a:defRPr/>
              </a:pPr>
              <a:t>10/03/2015</a:t>
            </a:fld>
            <a:endParaRPr lang="it-IT"/>
          </a:p>
        </p:txBody>
      </p:sp>
      <p:sp>
        <p:nvSpPr>
          <p:cNvPr id="9" name="Segnaposto piè di pagina 7"/>
          <p:cNvSpPr>
            <a:spLocks noGrp="1"/>
          </p:cNvSpPr>
          <p:nvPr>
            <p:ph type="ftr" sz="quarter" idx="11"/>
          </p:nvPr>
        </p:nvSpPr>
        <p:spPr>
          <a:xfrm>
            <a:off x="2343150" y="8459788"/>
            <a:ext cx="2171700" cy="487362"/>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10" name="Segnaposto numero diapositiva 8"/>
          <p:cNvSpPr>
            <a:spLocks noGrp="1"/>
          </p:cNvSpPr>
          <p:nvPr>
            <p:ph type="sldNum" sz="quarter" idx="12"/>
          </p:nvPr>
        </p:nvSpPr>
        <p:spPr>
          <a:xfrm>
            <a:off x="4914900" y="8459788"/>
            <a:ext cx="1600200" cy="487362"/>
          </a:xfrm>
          <a:prstGeom prst="rect">
            <a:avLst/>
          </a:prstGeom>
        </p:spPr>
        <p:txBody>
          <a:bodyPr/>
          <a:lstStyle>
            <a:lvl1pPr algn="l">
              <a:defRPr sz="1800" i="0">
                <a:solidFill>
                  <a:schemeClr val="tx1"/>
                </a:solidFill>
                <a:effectLst/>
              </a:defRPr>
            </a:lvl1pPr>
          </a:lstStyle>
          <a:p>
            <a:pPr>
              <a:defRPr/>
            </a:pPr>
            <a:fld id="{4AE4B632-DC6D-418B-913D-752EB61C5DB1}"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3" name="Segnaposto numero diapositiva 30"/>
          <p:cNvSpPr txBox="1">
            <a:spLocks/>
          </p:cNvSpPr>
          <p:nvPr userDrawn="1"/>
        </p:nvSpPr>
        <p:spPr>
          <a:xfrm>
            <a:off x="4868863" y="8693150"/>
            <a:ext cx="1989137" cy="271463"/>
          </a:xfrm>
          <a:prstGeom prst="rect">
            <a:avLst/>
          </a:prstGeom>
        </p:spPr>
        <p:txBody>
          <a:bodyPr/>
          <a:lstStyle/>
          <a:p>
            <a:pPr algn="r" fontAlgn="auto">
              <a:spcBef>
                <a:spcPts val="0"/>
              </a:spcBef>
              <a:spcAft>
                <a:spcPts val="0"/>
              </a:spcAft>
              <a:defRPr/>
            </a:pPr>
            <a:r>
              <a:rPr lang="it-IT" sz="1100" i="1">
                <a:solidFill>
                  <a:schemeClr val="accent6">
                    <a:lumMod val="50000"/>
                  </a:schemeClr>
                </a:solidFill>
                <a:effectLst>
                  <a:outerShdw blurRad="38100" dist="38100" dir="2700000" algn="tl">
                    <a:srgbClr val="000000">
                      <a:alpha val="43137"/>
                    </a:srgbClr>
                  </a:outerShdw>
                </a:effectLst>
                <a:latin typeface="+mn-lt"/>
                <a:cs typeface="+mn-cs"/>
              </a:rPr>
              <a:t>pagina </a:t>
            </a:r>
            <a:fld id="{9BEA7D40-B031-48C8-AC18-A5D61B3C585C}" type="slidenum">
              <a:rPr lang="it-IT" sz="1100" i="1">
                <a:solidFill>
                  <a:schemeClr val="accent6">
                    <a:lumMod val="50000"/>
                  </a:schemeClr>
                </a:solidFill>
                <a:effectLst>
                  <a:outerShdw blurRad="38100" dist="38100" dir="2700000" algn="tl">
                    <a:srgbClr val="000000">
                      <a:alpha val="43137"/>
                    </a:srgbClr>
                  </a:outerShdw>
                </a:effectLst>
                <a:latin typeface="+mn-lt"/>
                <a:cs typeface="+mn-cs"/>
              </a:rPr>
              <a:pPr algn="r" fontAlgn="auto">
                <a:spcBef>
                  <a:spcPts val="0"/>
                </a:spcBef>
                <a:spcAft>
                  <a:spcPts val="0"/>
                </a:spcAft>
                <a:defRPr/>
              </a:pPr>
              <a:t>‹N›</a:t>
            </a:fld>
            <a:endParaRPr lang="it-IT" sz="1100" i="1" dirty="0">
              <a:solidFill>
                <a:schemeClr val="accent6">
                  <a:lumMod val="50000"/>
                </a:schemeClr>
              </a:solidFill>
              <a:effectLst>
                <a:outerShdw blurRad="38100" dist="38100" dir="2700000" algn="tl">
                  <a:srgbClr val="000000">
                    <a:alpha val="43137"/>
                  </a:srgbClr>
                </a:outerShdw>
              </a:effectLst>
              <a:latin typeface="+mn-lt"/>
              <a:cs typeface="+mn-cs"/>
            </a:endParaRPr>
          </a:p>
        </p:txBody>
      </p:sp>
      <p:sp>
        <p:nvSpPr>
          <p:cNvPr id="2" name="Titolo 1"/>
          <p:cNvSpPr>
            <a:spLocks noGrp="1"/>
          </p:cNvSpPr>
          <p:nvPr>
            <p:ph type="title"/>
          </p:nvPr>
        </p:nvSpPr>
        <p:spPr>
          <a:xfrm>
            <a:off x="342900" y="1391816"/>
            <a:ext cx="6172200" cy="1524000"/>
          </a:xfrm>
          <a:prstGeom prst="rect">
            <a:avLst/>
          </a:prstGeom>
        </p:spPr>
        <p:txBody>
          <a:bodyPr/>
          <a:lstStyle/>
          <a:p>
            <a:r>
              <a:rPr lang="it-IT" smtClean="0"/>
              <a:t>Fare clic per modificare lo stile del titolo</a:t>
            </a:r>
            <a:endParaRPr lang="it-IT"/>
          </a:p>
        </p:txBody>
      </p:sp>
      <p:sp>
        <p:nvSpPr>
          <p:cNvPr id="4" name="Segnaposto data 2"/>
          <p:cNvSpPr>
            <a:spLocks noGrp="1"/>
          </p:cNvSpPr>
          <p:nvPr>
            <p:ph type="dt" sz="half" idx="10"/>
          </p:nvPr>
        </p:nvSpPr>
        <p:spPr>
          <a:xfrm>
            <a:off x="342900" y="8388350"/>
            <a:ext cx="1600200" cy="487363"/>
          </a:xfrm>
          <a:prstGeom prst="rect">
            <a:avLst/>
          </a:prstGeom>
        </p:spPr>
        <p:txBody>
          <a:bodyPr/>
          <a:lstStyle>
            <a:lvl1pPr fontAlgn="auto">
              <a:spcBef>
                <a:spcPts val="0"/>
              </a:spcBef>
              <a:spcAft>
                <a:spcPts val="0"/>
              </a:spcAft>
              <a:defRPr>
                <a:latin typeface="+mn-lt"/>
                <a:cs typeface="+mn-cs"/>
              </a:defRPr>
            </a:lvl1pPr>
          </a:lstStyle>
          <a:p>
            <a:pPr>
              <a:defRPr/>
            </a:pPr>
            <a:fld id="{C9443E24-1354-4B5D-A46E-77C1D1ACDC04}" type="datetime1">
              <a:rPr lang="it-IT"/>
              <a:pPr>
                <a:defRPr/>
              </a:pPr>
              <a:t>10/03/2015</a:t>
            </a:fld>
            <a:endParaRPr lang="it-IT"/>
          </a:p>
        </p:txBody>
      </p:sp>
      <p:sp>
        <p:nvSpPr>
          <p:cNvPr id="5" name="Segnaposto piè di pagina 3"/>
          <p:cNvSpPr>
            <a:spLocks noGrp="1"/>
          </p:cNvSpPr>
          <p:nvPr>
            <p:ph type="ftr" sz="quarter" idx="11"/>
          </p:nvPr>
        </p:nvSpPr>
        <p:spPr>
          <a:xfrm>
            <a:off x="2343150" y="8459788"/>
            <a:ext cx="2171700" cy="487362"/>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6" name="Segnaposto numero diapositiva 4"/>
          <p:cNvSpPr>
            <a:spLocks noGrp="1"/>
          </p:cNvSpPr>
          <p:nvPr>
            <p:ph type="sldNum" sz="quarter" idx="12"/>
          </p:nvPr>
        </p:nvSpPr>
        <p:spPr>
          <a:xfrm>
            <a:off x="4914900" y="8459788"/>
            <a:ext cx="1600200" cy="487362"/>
          </a:xfrm>
          <a:prstGeom prst="rect">
            <a:avLst/>
          </a:prstGeom>
        </p:spPr>
        <p:txBody>
          <a:bodyPr/>
          <a:lstStyle>
            <a:lvl1pPr algn="l">
              <a:defRPr sz="1800" i="0">
                <a:solidFill>
                  <a:schemeClr val="tx1"/>
                </a:solidFill>
                <a:effectLst/>
              </a:defRPr>
            </a:lvl1pPr>
          </a:lstStyle>
          <a:p>
            <a:pPr>
              <a:defRPr/>
            </a:pPr>
            <a:fld id="{F55D3056-4228-4544-80DE-F7A6874E5B52}"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numero diapositiva 30"/>
          <p:cNvSpPr txBox="1">
            <a:spLocks/>
          </p:cNvSpPr>
          <p:nvPr userDrawn="1"/>
        </p:nvSpPr>
        <p:spPr>
          <a:xfrm>
            <a:off x="4868863" y="8693150"/>
            <a:ext cx="1989137" cy="271463"/>
          </a:xfrm>
          <a:prstGeom prst="rect">
            <a:avLst/>
          </a:prstGeom>
        </p:spPr>
        <p:txBody>
          <a:bodyPr/>
          <a:lstStyle/>
          <a:p>
            <a:pPr algn="r" fontAlgn="auto">
              <a:spcBef>
                <a:spcPts val="0"/>
              </a:spcBef>
              <a:spcAft>
                <a:spcPts val="0"/>
              </a:spcAft>
              <a:defRPr/>
            </a:pPr>
            <a:r>
              <a:rPr lang="it-IT" sz="1100" i="1">
                <a:solidFill>
                  <a:schemeClr val="accent6">
                    <a:lumMod val="50000"/>
                  </a:schemeClr>
                </a:solidFill>
                <a:effectLst>
                  <a:outerShdw blurRad="38100" dist="38100" dir="2700000" algn="tl">
                    <a:srgbClr val="000000">
                      <a:alpha val="43137"/>
                    </a:srgbClr>
                  </a:outerShdw>
                </a:effectLst>
                <a:latin typeface="+mn-lt"/>
                <a:cs typeface="+mn-cs"/>
              </a:rPr>
              <a:t>pagina </a:t>
            </a:r>
            <a:fld id="{C6F51B93-4F0B-43FA-993C-83C4FF64A354}" type="slidenum">
              <a:rPr lang="it-IT" sz="1100" i="1">
                <a:solidFill>
                  <a:schemeClr val="accent6">
                    <a:lumMod val="50000"/>
                  </a:schemeClr>
                </a:solidFill>
                <a:effectLst>
                  <a:outerShdw blurRad="38100" dist="38100" dir="2700000" algn="tl">
                    <a:srgbClr val="000000">
                      <a:alpha val="43137"/>
                    </a:srgbClr>
                  </a:outerShdw>
                </a:effectLst>
                <a:latin typeface="+mn-lt"/>
                <a:cs typeface="+mn-cs"/>
              </a:rPr>
              <a:pPr algn="r" fontAlgn="auto">
                <a:spcBef>
                  <a:spcPts val="0"/>
                </a:spcBef>
                <a:spcAft>
                  <a:spcPts val="0"/>
                </a:spcAft>
                <a:defRPr/>
              </a:pPr>
              <a:t>‹N›</a:t>
            </a:fld>
            <a:endParaRPr lang="it-IT" sz="1100" i="1" dirty="0">
              <a:solidFill>
                <a:schemeClr val="accent6">
                  <a:lumMod val="50000"/>
                </a:schemeClr>
              </a:solidFill>
              <a:effectLst>
                <a:outerShdw blurRad="38100" dist="38100" dir="2700000" algn="tl">
                  <a:srgbClr val="000000">
                    <a:alpha val="43137"/>
                  </a:srgbClr>
                </a:outerShdw>
              </a:effectLst>
              <a:latin typeface="+mn-lt"/>
              <a:cs typeface="+mn-cs"/>
            </a:endParaRPr>
          </a:p>
        </p:txBody>
      </p:sp>
      <p:sp>
        <p:nvSpPr>
          <p:cNvPr id="3" name="Segnaposto data 1"/>
          <p:cNvSpPr>
            <a:spLocks noGrp="1"/>
          </p:cNvSpPr>
          <p:nvPr>
            <p:ph type="dt" sz="half" idx="10"/>
          </p:nvPr>
        </p:nvSpPr>
        <p:spPr>
          <a:xfrm>
            <a:off x="342900" y="8388350"/>
            <a:ext cx="1600200" cy="487363"/>
          </a:xfrm>
          <a:prstGeom prst="rect">
            <a:avLst/>
          </a:prstGeom>
        </p:spPr>
        <p:txBody>
          <a:bodyPr/>
          <a:lstStyle>
            <a:lvl1pPr fontAlgn="auto">
              <a:spcBef>
                <a:spcPts val="0"/>
              </a:spcBef>
              <a:spcAft>
                <a:spcPts val="0"/>
              </a:spcAft>
              <a:defRPr>
                <a:latin typeface="+mn-lt"/>
                <a:cs typeface="+mn-cs"/>
              </a:defRPr>
            </a:lvl1pPr>
          </a:lstStyle>
          <a:p>
            <a:pPr>
              <a:defRPr/>
            </a:pPr>
            <a:fld id="{7751DD17-5CEC-43B0-ABB9-2CDF43C35218}" type="datetime1">
              <a:rPr lang="it-IT"/>
              <a:pPr>
                <a:defRPr/>
              </a:pPr>
              <a:t>10/03/2015</a:t>
            </a:fld>
            <a:endParaRPr lang="it-IT"/>
          </a:p>
        </p:txBody>
      </p:sp>
      <p:sp>
        <p:nvSpPr>
          <p:cNvPr id="4" name="Segnaposto piè di pagina 2"/>
          <p:cNvSpPr>
            <a:spLocks noGrp="1"/>
          </p:cNvSpPr>
          <p:nvPr>
            <p:ph type="ftr" sz="quarter" idx="11"/>
          </p:nvPr>
        </p:nvSpPr>
        <p:spPr>
          <a:xfrm>
            <a:off x="2343150" y="8459788"/>
            <a:ext cx="2171700" cy="487362"/>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5" name="Segnaposto numero diapositiva 3"/>
          <p:cNvSpPr>
            <a:spLocks noGrp="1"/>
          </p:cNvSpPr>
          <p:nvPr>
            <p:ph type="sldNum" sz="quarter" idx="12"/>
          </p:nvPr>
        </p:nvSpPr>
        <p:spPr>
          <a:xfrm>
            <a:off x="4914900" y="8459788"/>
            <a:ext cx="1600200" cy="487362"/>
          </a:xfrm>
          <a:prstGeom prst="rect">
            <a:avLst/>
          </a:prstGeom>
        </p:spPr>
        <p:txBody>
          <a:bodyPr/>
          <a:lstStyle>
            <a:lvl1pPr algn="l">
              <a:defRPr sz="1800" i="0">
                <a:solidFill>
                  <a:schemeClr val="tx1"/>
                </a:solidFill>
                <a:effectLst/>
              </a:defRPr>
            </a:lvl1pPr>
          </a:lstStyle>
          <a:p>
            <a:pPr>
              <a:defRPr/>
            </a:pPr>
            <a:fld id="{C5D61642-1DE2-48F8-87B0-BFA286438A86}"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5" name="Segnaposto numero diapositiva 30"/>
          <p:cNvSpPr txBox="1">
            <a:spLocks/>
          </p:cNvSpPr>
          <p:nvPr userDrawn="1"/>
        </p:nvSpPr>
        <p:spPr>
          <a:xfrm>
            <a:off x="4868863" y="8693150"/>
            <a:ext cx="1989137" cy="271463"/>
          </a:xfrm>
          <a:prstGeom prst="rect">
            <a:avLst/>
          </a:prstGeom>
        </p:spPr>
        <p:txBody>
          <a:bodyPr/>
          <a:lstStyle/>
          <a:p>
            <a:pPr algn="r" fontAlgn="auto">
              <a:spcBef>
                <a:spcPts val="0"/>
              </a:spcBef>
              <a:spcAft>
                <a:spcPts val="0"/>
              </a:spcAft>
              <a:defRPr/>
            </a:pPr>
            <a:r>
              <a:rPr lang="it-IT" sz="1100" i="1">
                <a:solidFill>
                  <a:schemeClr val="accent6">
                    <a:lumMod val="50000"/>
                  </a:schemeClr>
                </a:solidFill>
                <a:effectLst>
                  <a:outerShdw blurRad="38100" dist="38100" dir="2700000" algn="tl">
                    <a:srgbClr val="000000">
                      <a:alpha val="43137"/>
                    </a:srgbClr>
                  </a:outerShdw>
                </a:effectLst>
                <a:latin typeface="+mn-lt"/>
                <a:cs typeface="+mn-cs"/>
              </a:rPr>
              <a:t>pagina </a:t>
            </a:r>
            <a:fld id="{1EAD7ED6-D7EF-419F-A339-0021423E4105}" type="slidenum">
              <a:rPr lang="it-IT" sz="1100" i="1">
                <a:solidFill>
                  <a:schemeClr val="accent6">
                    <a:lumMod val="50000"/>
                  </a:schemeClr>
                </a:solidFill>
                <a:effectLst>
                  <a:outerShdw blurRad="38100" dist="38100" dir="2700000" algn="tl">
                    <a:srgbClr val="000000">
                      <a:alpha val="43137"/>
                    </a:srgbClr>
                  </a:outerShdw>
                </a:effectLst>
                <a:latin typeface="+mn-lt"/>
                <a:cs typeface="+mn-cs"/>
              </a:rPr>
              <a:pPr algn="r" fontAlgn="auto">
                <a:spcBef>
                  <a:spcPts val="0"/>
                </a:spcBef>
                <a:spcAft>
                  <a:spcPts val="0"/>
                </a:spcAft>
                <a:defRPr/>
              </a:pPr>
              <a:t>‹N›</a:t>
            </a:fld>
            <a:endParaRPr lang="it-IT" sz="1100" i="1" dirty="0">
              <a:solidFill>
                <a:schemeClr val="accent6">
                  <a:lumMod val="50000"/>
                </a:schemeClr>
              </a:solidFill>
              <a:effectLst>
                <a:outerShdw blurRad="38100" dist="38100" dir="2700000" algn="tl">
                  <a:srgbClr val="000000">
                    <a:alpha val="43137"/>
                  </a:srgbClr>
                </a:outerShdw>
              </a:effectLst>
              <a:latin typeface="+mn-lt"/>
              <a:cs typeface="+mn-cs"/>
            </a:endParaRPr>
          </a:p>
        </p:txBody>
      </p:sp>
      <p:sp>
        <p:nvSpPr>
          <p:cNvPr id="2" name="Titolo 1"/>
          <p:cNvSpPr>
            <a:spLocks noGrp="1"/>
          </p:cNvSpPr>
          <p:nvPr>
            <p:ph type="title"/>
          </p:nvPr>
        </p:nvSpPr>
        <p:spPr>
          <a:xfrm>
            <a:off x="342900" y="364067"/>
            <a:ext cx="2256235" cy="1549400"/>
          </a:xfrm>
          <a:prstGeom prst="rect">
            <a:avLst/>
          </a:prstGeo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2681287" y="364067"/>
            <a:ext cx="3833813" cy="7804151"/>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342900" y="1913467"/>
            <a:ext cx="2256235" cy="6254751"/>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6" name="Segnaposto data 4"/>
          <p:cNvSpPr>
            <a:spLocks noGrp="1"/>
          </p:cNvSpPr>
          <p:nvPr>
            <p:ph type="dt" sz="half" idx="10"/>
          </p:nvPr>
        </p:nvSpPr>
        <p:spPr>
          <a:xfrm>
            <a:off x="342900" y="8388350"/>
            <a:ext cx="1600200" cy="487363"/>
          </a:xfrm>
          <a:prstGeom prst="rect">
            <a:avLst/>
          </a:prstGeom>
        </p:spPr>
        <p:txBody>
          <a:bodyPr/>
          <a:lstStyle>
            <a:lvl1pPr fontAlgn="auto">
              <a:spcBef>
                <a:spcPts val="0"/>
              </a:spcBef>
              <a:spcAft>
                <a:spcPts val="0"/>
              </a:spcAft>
              <a:defRPr>
                <a:latin typeface="+mn-lt"/>
                <a:cs typeface="+mn-cs"/>
              </a:defRPr>
            </a:lvl1pPr>
          </a:lstStyle>
          <a:p>
            <a:pPr>
              <a:defRPr/>
            </a:pPr>
            <a:fld id="{C11E9614-6C13-43A1-9F2F-E13AC1792135}" type="datetime1">
              <a:rPr lang="it-IT"/>
              <a:pPr>
                <a:defRPr/>
              </a:pPr>
              <a:t>10/03/2015</a:t>
            </a:fld>
            <a:endParaRPr lang="it-IT"/>
          </a:p>
        </p:txBody>
      </p:sp>
      <p:sp>
        <p:nvSpPr>
          <p:cNvPr id="7" name="Segnaposto piè di pagina 5"/>
          <p:cNvSpPr>
            <a:spLocks noGrp="1"/>
          </p:cNvSpPr>
          <p:nvPr>
            <p:ph type="ftr" sz="quarter" idx="11"/>
          </p:nvPr>
        </p:nvSpPr>
        <p:spPr>
          <a:xfrm>
            <a:off x="2343150" y="8459788"/>
            <a:ext cx="2171700" cy="487362"/>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8" name="Segnaposto numero diapositiva 6"/>
          <p:cNvSpPr>
            <a:spLocks noGrp="1"/>
          </p:cNvSpPr>
          <p:nvPr>
            <p:ph type="sldNum" sz="quarter" idx="12"/>
          </p:nvPr>
        </p:nvSpPr>
        <p:spPr>
          <a:xfrm>
            <a:off x="4914900" y="8459788"/>
            <a:ext cx="1600200" cy="487362"/>
          </a:xfrm>
          <a:prstGeom prst="rect">
            <a:avLst/>
          </a:prstGeom>
        </p:spPr>
        <p:txBody>
          <a:bodyPr/>
          <a:lstStyle>
            <a:lvl1pPr algn="l">
              <a:defRPr sz="1800" i="0">
                <a:solidFill>
                  <a:schemeClr val="tx1"/>
                </a:solidFill>
                <a:effectLst/>
              </a:defRPr>
            </a:lvl1pPr>
          </a:lstStyle>
          <a:p>
            <a:pPr>
              <a:defRPr/>
            </a:pPr>
            <a:fld id="{BFBFACC5-4A01-41C8-B4B6-118F84C41606}"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5" name="Segnaposto numero diapositiva 30"/>
          <p:cNvSpPr txBox="1">
            <a:spLocks/>
          </p:cNvSpPr>
          <p:nvPr userDrawn="1"/>
        </p:nvSpPr>
        <p:spPr>
          <a:xfrm>
            <a:off x="4868863" y="8693150"/>
            <a:ext cx="1989137" cy="271463"/>
          </a:xfrm>
          <a:prstGeom prst="rect">
            <a:avLst/>
          </a:prstGeom>
        </p:spPr>
        <p:txBody>
          <a:bodyPr/>
          <a:lstStyle/>
          <a:p>
            <a:pPr algn="r" fontAlgn="auto">
              <a:spcBef>
                <a:spcPts val="0"/>
              </a:spcBef>
              <a:spcAft>
                <a:spcPts val="0"/>
              </a:spcAft>
              <a:defRPr/>
            </a:pPr>
            <a:r>
              <a:rPr lang="it-IT" sz="1100" i="1">
                <a:solidFill>
                  <a:schemeClr val="accent6">
                    <a:lumMod val="50000"/>
                  </a:schemeClr>
                </a:solidFill>
                <a:effectLst>
                  <a:outerShdw blurRad="38100" dist="38100" dir="2700000" algn="tl">
                    <a:srgbClr val="000000">
                      <a:alpha val="43137"/>
                    </a:srgbClr>
                  </a:outerShdw>
                </a:effectLst>
                <a:latin typeface="+mn-lt"/>
                <a:cs typeface="+mn-cs"/>
              </a:rPr>
              <a:t>pagina </a:t>
            </a:r>
            <a:fld id="{2580D4B3-EA6A-4752-B82D-8B52F04C4EA7}" type="slidenum">
              <a:rPr lang="it-IT" sz="1100" i="1">
                <a:solidFill>
                  <a:schemeClr val="accent6">
                    <a:lumMod val="50000"/>
                  </a:schemeClr>
                </a:solidFill>
                <a:effectLst>
                  <a:outerShdw blurRad="38100" dist="38100" dir="2700000" algn="tl">
                    <a:srgbClr val="000000">
                      <a:alpha val="43137"/>
                    </a:srgbClr>
                  </a:outerShdw>
                </a:effectLst>
                <a:latin typeface="+mn-lt"/>
                <a:cs typeface="+mn-cs"/>
              </a:rPr>
              <a:pPr algn="r" fontAlgn="auto">
                <a:spcBef>
                  <a:spcPts val="0"/>
                </a:spcBef>
                <a:spcAft>
                  <a:spcPts val="0"/>
                </a:spcAft>
                <a:defRPr/>
              </a:pPr>
              <a:t>‹N›</a:t>
            </a:fld>
            <a:endParaRPr lang="it-IT" sz="1100" i="1" dirty="0">
              <a:solidFill>
                <a:schemeClr val="accent6">
                  <a:lumMod val="50000"/>
                </a:schemeClr>
              </a:solidFill>
              <a:effectLst>
                <a:outerShdw blurRad="38100" dist="38100" dir="2700000" algn="tl">
                  <a:srgbClr val="000000">
                    <a:alpha val="43137"/>
                  </a:srgbClr>
                </a:outerShdw>
              </a:effectLst>
              <a:latin typeface="+mn-lt"/>
              <a:cs typeface="+mn-cs"/>
            </a:endParaRPr>
          </a:p>
        </p:txBody>
      </p:sp>
      <p:sp>
        <p:nvSpPr>
          <p:cNvPr id="2" name="Titolo 1"/>
          <p:cNvSpPr>
            <a:spLocks noGrp="1"/>
          </p:cNvSpPr>
          <p:nvPr>
            <p:ph type="title"/>
          </p:nvPr>
        </p:nvSpPr>
        <p:spPr>
          <a:xfrm>
            <a:off x="1344216" y="6400800"/>
            <a:ext cx="4114800" cy="755651"/>
          </a:xfrm>
          <a:prstGeom prst="rect">
            <a:avLst/>
          </a:prstGeo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344216" y="817033"/>
            <a:ext cx="4114800" cy="54864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344216" y="7156451"/>
            <a:ext cx="4114800" cy="1073149"/>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6" name="Segnaposto data 4"/>
          <p:cNvSpPr>
            <a:spLocks noGrp="1"/>
          </p:cNvSpPr>
          <p:nvPr>
            <p:ph type="dt" sz="half" idx="10"/>
          </p:nvPr>
        </p:nvSpPr>
        <p:spPr>
          <a:xfrm>
            <a:off x="342900" y="8388350"/>
            <a:ext cx="1600200" cy="487363"/>
          </a:xfrm>
          <a:prstGeom prst="rect">
            <a:avLst/>
          </a:prstGeom>
        </p:spPr>
        <p:txBody>
          <a:bodyPr/>
          <a:lstStyle>
            <a:lvl1pPr fontAlgn="auto">
              <a:spcBef>
                <a:spcPts val="0"/>
              </a:spcBef>
              <a:spcAft>
                <a:spcPts val="0"/>
              </a:spcAft>
              <a:defRPr>
                <a:latin typeface="+mn-lt"/>
                <a:cs typeface="+mn-cs"/>
              </a:defRPr>
            </a:lvl1pPr>
          </a:lstStyle>
          <a:p>
            <a:pPr>
              <a:defRPr/>
            </a:pPr>
            <a:fld id="{8419B1AC-0FB6-4228-98FF-993535F6446E}" type="datetime1">
              <a:rPr lang="it-IT"/>
              <a:pPr>
                <a:defRPr/>
              </a:pPr>
              <a:t>10/03/2015</a:t>
            </a:fld>
            <a:endParaRPr lang="it-IT"/>
          </a:p>
        </p:txBody>
      </p:sp>
      <p:sp>
        <p:nvSpPr>
          <p:cNvPr id="7" name="Segnaposto piè di pagina 5"/>
          <p:cNvSpPr>
            <a:spLocks noGrp="1"/>
          </p:cNvSpPr>
          <p:nvPr>
            <p:ph type="ftr" sz="quarter" idx="11"/>
          </p:nvPr>
        </p:nvSpPr>
        <p:spPr>
          <a:xfrm>
            <a:off x="2343150" y="8459788"/>
            <a:ext cx="2171700" cy="487362"/>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8" name="Segnaposto numero diapositiva 6"/>
          <p:cNvSpPr>
            <a:spLocks noGrp="1"/>
          </p:cNvSpPr>
          <p:nvPr>
            <p:ph type="sldNum" sz="quarter" idx="12"/>
          </p:nvPr>
        </p:nvSpPr>
        <p:spPr>
          <a:xfrm>
            <a:off x="4914900" y="8459788"/>
            <a:ext cx="1600200" cy="487362"/>
          </a:xfrm>
          <a:prstGeom prst="rect">
            <a:avLst/>
          </a:prstGeom>
        </p:spPr>
        <p:txBody>
          <a:bodyPr/>
          <a:lstStyle>
            <a:lvl1pPr algn="l">
              <a:defRPr sz="1800" i="0">
                <a:solidFill>
                  <a:schemeClr val="tx1"/>
                </a:solidFill>
                <a:effectLst/>
              </a:defRPr>
            </a:lvl1pPr>
          </a:lstStyle>
          <a:p>
            <a:pPr>
              <a:defRPr/>
            </a:pPr>
            <a:fld id="{0ABE9F30-6C7F-47C1-A7B8-7DCC707BF8AF}"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9" r:id="rId1"/>
    <p:sldLayoutId id="2147483658"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asellaDiTesto 14"/>
          <p:cNvSpPr txBox="1">
            <a:spLocks noChangeArrowheads="1"/>
          </p:cNvSpPr>
          <p:nvPr/>
        </p:nvSpPr>
        <p:spPr bwMode="auto">
          <a:xfrm>
            <a:off x="0" y="7708432"/>
            <a:ext cx="6858000" cy="435468"/>
          </a:xfrm>
          <a:prstGeom prst="rect">
            <a:avLst/>
          </a:prstGeom>
          <a:ln>
            <a:headEnd/>
            <a:tailEnd/>
          </a:ln>
        </p:spPr>
        <p:style>
          <a:lnRef idx="1">
            <a:schemeClr val="dk1"/>
          </a:lnRef>
          <a:fillRef idx="2">
            <a:schemeClr val="dk1"/>
          </a:fillRef>
          <a:effectRef idx="1">
            <a:schemeClr val="dk1"/>
          </a:effectRef>
          <a:fontRef idx="minor">
            <a:schemeClr val="dk1"/>
          </a:fontRef>
        </p:style>
        <p:txBody>
          <a:bodyPr wrap="square" lIns="180000" rIns="144000">
            <a:noAutofit/>
          </a:bodyPr>
          <a:lstStyle/>
          <a:p>
            <a:pPr algn="ctr"/>
            <a:r>
              <a:rPr lang="it-IT" sz="1200" b="1" i="1" dirty="0" smtClean="0">
                <a:solidFill>
                  <a:schemeClr val="tx1"/>
                </a:solidFill>
              </a:rPr>
              <a:t>Nel 2011 l'assessore alle manifestazioni </a:t>
            </a:r>
            <a:r>
              <a:rPr lang="it-IT" sz="1200" b="1" i="1" dirty="0" err="1" smtClean="0">
                <a:solidFill>
                  <a:schemeClr val="tx1"/>
                </a:solidFill>
              </a:rPr>
              <a:t>Benatelli</a:t>
            </a:r>
            <a:r>
              <a:rPr lang="it-IT" sz="1200" b="1" i="1" dirty="0" smtClean="0">
                <a:solidFill>
                  <a:schemeClr val="tx1"/>
                </a:solidFill>
              </a:rPr>
              <a:t> (ora indagato per </a:t>
            </a:r>
            <a:r>
              <a:rPr lang="it-IT" sz="1200" b="1" i="1" u="sng" dirty="0" smtClean="0">
                <a:solidFill>
                  <a:schemeClr val="tx1"/>
                </a:solidFill>
              </a:rPr>
              <a:t>concussione</a:t>
            </a:r>
            <a:r>
              <a:rPr lang="it-IT" sz="1200" b="1" i="1" dirty="0" smtClean="0">
                <a:solidFill>
                  <a:schemeClr val="tx1"/>
                </a:solidFill>
              </a:rPr>
              <a:t>) si vantava di aver organizzato tutte le feste senza spendere un euro …</a:t>
            </a:r>
          </a:p>
        </p:txBody>
      </p:sp>
      <p:sp>
        <p:nvSpPr>
          <p:cNvPr id="31" name="Rettangolo 30"/>
          <p:cNvSpPr/>
          <p:nvPr/>
        </p:nvSpPr>
        <p:spPr>
          <a:xfrm>
            <a:off x="0" y="8897811"/>
            <a:ext cx="6858000" cy="246221"/>
          </a:xfrm>
          <a:prstGeom prst="rect">
            <a:avLst/>
          </a:prstGeom>
          <a:gradFill flip="none" rotWithShape="1">
            <a:gsLst>
              <a:gs pos="0">
                <a:schemeClr val="bg1">
                  <a:lumMod val="75000"/>
                </a:schemeClr>
              </a:gs>
              <a:gs pos="50000">
                <a:schemeClr val="bg1">
                  <a:lumMod val="85000"/>
                </a:schemeClr>
              </a:gs>
              <a:gs pos="100000">
                <a:schemeClr val="bg1"/>
              </a:gs>
            </a:gsLst>
            <a:path path="circle">
              <a:fillToRect l="100000" t="100000"/>
            </a:path>
            <a:tileRect r="-100000" b="-100000"/>
          </a:gradFill>
        </p:spPr>
        <p:txBody>
          <a:bodyPr>
            <a:spAutoFit/>
          </a:bodyPr>
          <a:lstStyle/>
          <a:p>
            <a:pPr fontAlgn="auto">
              <a:spcBef>
                <a:spcPts val="0"/>
              </a:spcBef>
              <a:spcAft>
                <a:spcPts val="0"/>
              </a:spcAft>
              <a:defRPr/>
            </a:pPr>
            <a:r>
              <a:rPr lang="it-IT" sz="1000" i="1" dirty="0">
                <a:latin typeface="+mn-lt"/>
                <a:cs typeface="+mn-cs"/>
              </a:rPr>
              <a:t>CIP: Cittadini per il Cambiamento - Via Don </a:t>
            </a:r>
            <a:r>
              <a:rPr lang="it-IT" sz="1000" i="1" dirty="0" err="1">
                <a:latin typeface="+mn-lt"/>
                <a:cs typeface="+mn-cs"/>
              </a:rPr>
              <a:t>Minzoni</a:t>
            </a:r>
            <a:r>
              <a:rPr lang="it-IT" sz="1000" i="1" dirty="0">
                <a:latin typeface="+mn-lt"/>
                <a:cs typeface="+mn-cs"/>
              </a:rPr>
              <a:t>, 7 - Abano Terme (PD)  - www.cittadiniperabano.it - info@cittadiniperabano.it</a:t>
            </a:r>
          </a:p>
        </p:txBody>
      </p:sp>
      <p:sp>
        <p:nvSpPr>
          <p:cNvPr id="10251" name="CasellaDiTesto 14"/>
          <p:cNvSpPr txBox="1">
            <a:spLocks noChangeArrowheads="1"/>
          </p:cNvSpPr>
          <p:nvPr/>
        </p:nvSpPr>
        <p:spPr bwMode="auto">
          <a:xfrm>
            <a:off x="71439" y="1321994"/>
            <a:ext cx="6786561" cy="1138773"/>
          </a:xfrm>
          <a:prstGeom prst="rect">
            <a:avLst/>
          </a:prstGeom>
          <a:noFill/>
          <a:ln w="9525">
            <a:noFill/>
            <a:miter lim="800000"/>
            <a:headEnd/>
            <a:tailEnd/>
          </a:ln>
        </p:spPr>
        <p:txBody>
          <a:bodyPr wrap="square" lIns="0" rIns="0">
            <a:spAutoFit/>
          </a:bodyPr>
          <a:lstStyle/>
          <a:p>
            <a:pPr algn="ctr"/>
            <a:r>
              <a:rPr lang="it-IT" sz="3200" b="1" smtClean="0">
                <a:latin typeface="Calibri" pitchFamily="34" charset="0"/>
              </a:rPr>
              <a:t>LO</a:t>
            </a:r>
            <a:r>
              <a:rPr lang="it-IT" sz="3600" b="1" smtClean="0">
                <a:latin typeface="Calibri" pitchFamily="34" charset="0"/>
              </a:rPr>
              <a:t> </a:t>
            </a:r>
            <a:r>
              <a:rPr lang="it-IT" sz="3600" b="1" smtClean="0">
                <a:latin typeface="Calibri" pitchFamily="34" charset="0"/>
              </a:rPr>
              <a:t>“</a:t>
            </a:r>
            <a:r>
              <a:rPr lang="it-IT" sz="3600" b="1" u="sng" smtClean="0">
                <a:latin typeface="Calibri" pitchFamily="34" charset="0"/>
              </a:rPr>
              <a:t>SHOPPING” </a:t>
            </a:r>
            <a:r>
              <a:rPr lang="it-IT" sz="3600" b="1" u="sng" dirty="0" err="1" smtClean="0">
                <a:latin typeface="Calibri" pitchFamily="34" charset="0"/>
              </a:rPr>
              <a:t>DI</a:t>
            </a:r>
            <a:r>
              <a:rPr lang="it-IT" sz="3600" b="1" u="sng" dirty="0" smtClean="0">
                <a:latin typeface="Calibri" pitchFamily="34" charset="0"/>
              </a:rPr>
              <a:t> LUCA CLAUDIO </a:t>
            </a:r>
            <a:r>
              <a:rPr lang="it-IT" sz="3200" b="1" dirty="0" smtClean="0">
                <a:latin typeface="Calibri" pitchFamily="34" charset="0"/>
              </a:rPr>
              <a:t>CON I SOLDI DEI CITTADINI </a:t>
            </a:r>
            <a:r>
              <a:rPr lang="it-IT" sz="3200" b="1" dirty="0" err="1" smtClean="0">
                <a:latin typeface="Calibri" pitchFamily="34" charset="0"/>
              </a:rPr>
              <a:t>DI</a:t>
            </a:r>
            <a:r>
              <a:rPr lang="it-IT" sz="3200" b="1" dirty="0" smtClean="0">
                <a:latin typeface="Calibri" pitchFamily="34" charset="0"/>
              </a:rPr>
              <a:t> ABANO.</a:t>
            </a:r>
            <a:endParaRPr lang="it-IT" sz="3600" b="1" dirty="0" smtClean="0">
              <a:latin typeface="Calibri" pitchFamily="34" charset="0"/>
            </a:endParaRPr>
          </a:p>
        </p:txBody>
      </p:sp>
      <p:cxnSp>
        <p:nvCxnSpPr>
          <p:cNvPr id="3" name="Connettore 1 2"/>
          <p:cNvCxnSpPr/>
          <p:nvPr/>
        </p:nvCxnSpPr>
        <p:spPr>
          <a:xfrm>
            <a:off x="260350" y="1180827"/>
            <a:ext cx="6175375" cy="6623"/>
          </a:xfrm>
          <a:prstGeom prst="line">
            <a:avLst/>
          </a:prstGeom>
        </p:spPr>
        <p:style>
          <a:lnRef idx="1">
            <a:schemeClr val="accent1"/>
          </a:lnRef>
          <a:fillRef idx="0">
            <a:schemeClr val="accent1"/>
          </a:fillRef>
          <a:effectRef idx="0">
            <a:schemeClr val="accent1"/>
          </a:effectRef>
          <a:fontRef idx="minor">
            <a:schemeClr val="tx1"/>
          </a:fontRef>
        </p:style>
      </p:cxnSp>
      <p:sp>
        <p:nvSpPr>
          <p:cNvPr id="29" name="Rettangolo 28"/>
          <p:cNvSpPr/>
          <p:nvPr/>
        </p:nvSpPr>
        <p:spPr>
          <a:xfrm>
            <a:off x="0" y="5572132"/>
            <a:ext cx="6858000" cy="500066"/>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it-IT" sz="3200" b="1" u="sng" dirty="0" smtClean="0">
                <a:solidFill>
                  <a:schemeClr val="tx1"/>
                </a:solidFill>
              </a:rPr>
              <a:t>MEZZO MILIONE PER FESTE E FESTINI! </a:t>
            </a:r>
            <a:endParaRPr lang="it-IT" sz="3200" b="1" u="sng" dirty="0">
              <a:solidFill>
                <a:schemeClr val="tx1"/>
              </a:solidFill>
            </a:endParaRPr>
          </a:p>
        </p:txBody>
      </p:sp>
      <p:sp>
        <p:nvSpPr>
          <p:cNvPr id="17" name="Rettangolo 16"/>
          <p:cNvSpPr/>
          <p:nvPr/>
        </p:nvSpPr>
        <p:spPr>
          <a:xfrm>
            <a:off x="2357430" y="6286512"/>
            <a:ext cx="4429156" cy="1200329"/>
          </a:xfrm>
          <a:prstGeom prst="rect">
            <a:avLst/>
          </a:prstGeom>
        </p:spPr>
        <p:txBody>
          <a:bodyPr wrap="square">
            <a:spAutoFit/>
          </a:bodyPr>
          <a:lstStyle/>
          <a:p>
            <a:pPr algn="just"/>
            <a:r>
              <a:rPr lang="it-IT" sz="1200" dirty="0" smtClean="0">
                <a:latin typeface="+mn-lt"/>
              </a:rPr>
              <a:t>La Notte Rosa, organizzata come lo è oggi, serve solo a creare un </a:t>
            </a:r>
            <a:r>
              <a:rPr lang="it-IT" sz="1200" b="1" u="sng" dirty="0" smtClean="0">
                <a:latin typeface="+mn-lt"/>
              </a:rPr>
              <a:t>palcoscenico al sindaco</a:t>
            </a:r>
            <a:r>
              <a:rPr lang="it-IT" sz="1200" dirty="0" smtClean="0">
                <a:latin typeface="+mn-lt"/>
              </a:rPr>
              <a:t> e al massimo crea un ritorno a qualche bar. In realtà questa, come quasi tutte le altre feste, attira quasi esclusivamente persone dai comuni limitrofi, e non turisti. Chi vuol far credere che le feste attirano turisti, non la racconta giusta: Abano è Terme, quiete, relax.</a:t>
            </a:r>
          </a:p>
        </p:txBody>
      </p:sp>
      <p:sp>
        <p:nvSpPr>
          <p:cNvPr id="18" name="CasellaDiTesto 14"/>
          <p:cNvSpPr txBox="1">
            <a:spLocks noChangeArrowheads="1"/>
          </p:cNvSpPr>
          <p:nvPr/>
        </p:nvSpPr>
        <p:spPr bwMode="auto">
          <a:xfrm>
            <a:off x="-24" y="8286776"/>
            <a:ext cx="6858000" cy="435468"/>
          </a:xfrm>
          <a:prstGeom prst="rect">
            <a:avLst/>
          </a:prstGeom>
          <a:ln>
            <a:headEnd/>
            <a:tailEnd/>
          </a:ln>
        </p:spPr>
        <p:style>
          <a:lnRef idx="1">
            <a:schemeClr val="dk1"/>
          </a:lnRef>
          <a:fillRef idx="2">
            <a:schemeClr val="dk1"/>
          </a:fillRef>
          <a:effectRef idx="1">
            <a:schemeClr val="dk1"/>
          </a:effectRef>
          <a:fontRef idx="minor">
            <a:schemeClr val="dk1"/>
          </a:fontRef>
        </p:style>
        <p:txBody>
          <a:bodyPr wrap="square" lIns="180000" rIns="144000">
            <a:noAutofit/>
          </a:bodyPr>
          <a:lstStyle/>
          <a:p>
            <a:pPr algn="ctr"/>
            <a:r>
              <a:rPr lang="it-IT" sz="1200" b="1" i="1" dirty="0" smtClean="0">
                <a:solidFill>
                  <a:schemeClr val="tx1"/>
                </a:solidFill>
              </a:rPr>
              <a:t>Che fine ha fatto la Pro Abano e Montegrotto, la società che organizzava tutte le feste per conto di Luca Claudio e che era finita sotto la lente della guardia di finanza?</a:t>
            </a:r>
          </a:p>
        </p:txBody>
      </p:sp>
      <p:graphicFrame>
        <p:nvGraphicFramePr>
          <p:cNvPr id="19" name="Tabella 18"/>
          <p:cNvGraphicFramePr>
            <a:graphicFrameLocks noGrp="1"/>
          </p:cNvGraphicFramePr>
          <p:nvPr/>
        </p:nvGraphicFramePr>
        <p:xfrm>
          <a:off x="142852" y="2428860"/>
          <a:ext cx="6500858" cy="3080892"/>
        </p:xfrm>
        <a:graphic>
          <a:graphicData uri="http://schemas.openxmlformats.org/drawingml/2006/table">
            <a:tbl>
              <a:tblPr/>
              <a:tblGrid>
                <a:gridCol w="4539210"/>
                <a:gridCol w="1961648"/>
              </a:tblGrid>
              <a:tr h="260904">
                <a:tc>
                  <a:txBody>
                    <a:bodyPr/>
                    <a:lstStyle/>
                    <a:p>
                      <a:pPr algn="ctr" fontAlgn="ctr"/>
                      <a:r>
                        <a:rPr lang="it-IT" sz="1400" b="0" i="0" u="none" strike="noStrike" dirty="0">
                          <a:solidFill>
                            <a:srgbClr val="000000"/>
                          </a:solidFill>
                          <a:latin typeface="Calibri"/>
                        </a:rPr>
                        <a:t>ESTRATTO SPESE per "feste e festini"</a:t>
                      </a: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it-IT" sz="1400" b="0" i="0" u="none" strike="noStrike">
                          <a:solidFill>
                            <a:srgbClr val="000000"/>
                          </a:solidFill>
                          <a:latin typeface="Calibri"/>
                        </a:rPr>
                        <a:t>Spesa</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391356">
                <a:tc>
                  <a:txBody>
                    <a:bodyPr/>
                    <a:lstStyle/>
                    <a:p>
                      <a:pPr algn="l" fontAlgn="ctr"/>
                      <a:r>
                        <a:rPr lang="it-IT" sz="1400" b="0" i="0" u="none" strike="noStrike" dirty="0">
                          <a:solidFill>
                            <a:srgbClr val="000000"/>
                          </a:solidFill>
                          <a:latin typeface="Calibri"/>
                        </a:rPr>
                        <a:t>Casette in legno e piazzole</a:t>
                      </a:r>
                    </a:p>
                  </a:txBody>
                  <a:tcPr marL="72000" marR="7200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800" b="1" i="0" u="none" strike="noStrike" dirty="0">
                          <a:solidFill>
                            <a:srgbClr val="000000"/>
                          </a:solidFill>
                          <a:latin typeface="Calibri"/>
                        </a:rPr>
                        <a:t>€ 202˙177.00</a:t>
                      </a:r>
                    </a:p>
                  </a:txBody>
                  <a:tcPr marL="72000" marR="7200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0904">
                <a:tc>
                  <a:txBody>
                    <a:bodyPr/>
                    <a:lstStyle/>
                    <a:p>
                      <a:pPr algn="l" fontAlgn="ctr"/>
                      <a:r>
                        <a:rPr lang="it-IT" sz="1400" b="0" i="0" u="none" strike="noStrike" dirty="0">
                          <a:solidFill>
                            <a:srgbClr val="000000"/>
                          </a:solidFill>
                          <a:latin typeface="Calibri"/>
                        </a:rPr>
                        <a:t>Notte Rosa  2014</a:t>
                      </a:r>
                    </a:p>
                  </a:txBody>
                  <a:tcPr marL="72000" marR="7200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800" b="1" i="0" u="none" strike="noStrike" dirty="0">
                          <a:solidFill>
                            <a:srgbClr val="000000"/>
                          </a:solidFill>
                          <a:latin typeface="Calibri"/>
                        </a:rPr>
                        <a:t>€ 80˙199.00</a:t>
                      </a:r>
                    </a:p>
                  </a:txBody>
                  <a:tcPr marL="72000" marR="7200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0904">
                <a:tc>
                  <a:txBody>
                    <a:bodyPr/>
                    <a:lstStyle/>
                    <a:p>
                      <a:pPr algn="l" fontAlgn="ctr"/>
                      <a:r>
                        <a:rPr lang="it-IT" sz="1400" b="0" i="0" u="none" strike="noStrike" dirty="0">
                          <a:solidFill>
                            <a:srgbClr val="000000"/>
                          </a:solidFill>
                          <a:latin typeface="Calibri"/>
                        </a:rPr>
                        <a:t>Notte Nera 2014</a:t>
                      </a:r>
                    </a:p>
                  </a:txBody>
                  <a:tcPr marL="72000" marR="7200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800" b="1" i="0" u="none" strike="noStrike" dirty="0">
                          <a:solidFill>
                            <a:srgbClr val="000000"/>
                          </a:solidFill>
                          <a:latin typeface="Calibri"/>
                        </a:rPr>
                        <a:t>€ 73˙530.00</a:t>
                      </a:r>
                    </a:p>
                  </a:txBody>
                  <a:tcPr marL="72000" marR="7200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0904">
                <a:tc>
                  <a:txBody>
                    <a:bodyPr/>
                    <a:lstStyle/>
                    <a:p>
                      <a:pPr algn="l" fontAlgn="ctr"/>
                      <a:r>
                        <a:rPr lang="it-IT" sz="1400" b="0" i="0" u="none" strike="noStrike" dirty="0">
                          <a:solidFill>
                            <a:srgbClr val="000000"/>
                          </a:solidFill>
                          <a:latin typeface="Calibri"/>
                        </a:rPr>
                        <a:t>Festival Body </a:t>
                      </a:r>
                      <a:r>
                        <a:rPr lang="it-IT" sz="1400" b="0" i="0" u="none" strike="noStrike" dirty="0" err="1">
                          <a:solidFill>
                            <a:srgbClr val="000000"/>
                          </a:solidFill>
                          <a:latin typeface="Calibri"/>
                        </a:rPr>
                        <a:t>Painting</a:t>
                      </a:r>
                      <a:r>
                        <a:rPr lang="it-IT" sz="1400" b="0" i="0" u="none" strike="noStrike" dirty="0">
                          <a:solidFill>
                            <a:srgbClr val="000000"/>
                          </a:solidFill>
                          <a:latin typeface="Calibri"/>
                        </a:rPr>
                        <a:t> 2014</a:t>
                      </a:r>
                    </a:p>
                  </a:txBody>
                  <a:tcPr marL="72000" marR="7200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800" b="1" i="0" u="none" strike="noStrike" dirty="0">
                          <a:solidFill>
                            <a:srgbClr val="000000"/>
                          </a:solidFill>
                          <a:latin typeface="Calibri"/>
                        </a:rPr>
                        <a:t>€ 25˙000.00</a:t>
                      </a:r>
                    </a:p>
                  </a:txBody>
                  <a:tcPr marL="72000" marR="7200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0904">
                <a:tc>
                  <a:txBody>
                    <a:bodyPr/>
                    <a:lstStyle/>
                    <a:p>
                      <a:pPr algn="l" fontAlgn="ctr"/>
                      <a:r>
                        <a:rPr lang="it-IT" sz="1400" b="0" i="0" u="none" strike="noStrike" dirty="0">
                          <a:solidFill>
                            <a:srgbClr val="000000"/>
                          </a:solidFill>
                          <a:latin typeface="Calibri"/>
                        </a:rPr>
                        <a:t>Torneo di calcio 2014</a:t>
                      </a:r>
                    </a:p>
                  </a:txBody>
                  <a:tcPr marL="72000" marR="7200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800" b="1" i="0" u="none" strike="noStrike" dirty="0">
                          <a:solidFill>
                            <a:srgbClr val="000000"/>
                          </a:solidFill>
                          <a:latin typeface="Calibri"/>
                        </a:rPr>
                        <a:t>€ 60˙000.00</a:t>
                      </a:r>
                    </a:p>
                  </a:txBody>
                  <a:tcPr marL="72000" marR="7200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0904">
                <a:tc>
                  <a:txBody>
                    <a:bodyPr/>
                    <a:lstStyle/>
                    <a:p>
                      <a:pPr algn="l" fontAlgn="ctr"/>
                      <a:r>
                        <a:rPr lang="it-IT" sz="1400" b="0" i="0" u="none" strike="noStrike" dirty="0" err="1">
                          <a:solidFill>
                            <a:srgbClr val="000000"/>
                          </a:solidFill>
                          <a:latin typeface="Calibri"/>
                        </a:rPr>
                        <a:t>Thermabilly</a:t>
                      </a:r>
                      <a:r>
                        <a:rPr lang="it-IT" sz="1400" b="0" i="0" u="none" strike="noStrike" dirty="0">
                          <a:solidFill>
                            <a:srgbClr val="000000"/>
                          </a:solidFill>
                          <a:latin typeface="Calibri"/>
                        </a:rPr>
                        <a:t> Jam 2014</a:t>
                      </a:r>
                    </a:p>
                  </a:txBody>
                  <a:tcPr marL="72000" marR="7200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800" b="1" i="0" u="none" strike="noStrike" dirty="0">
                          <a:solidFill>
                            <a:srgbClr val="000000"/>
                          </a:solidFill>
                          <a:latin typeface="Calibri"/>
                        </a:rPr>
                        <a:t>€ 41˙827.00</a:t>
                      </a:r>
                    </a:p>
                  </a:txBody>
                  <a:tcPr marL="72000" marR="7200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0904">
                <a:tc>
                  <a:txBody>
                    <a:bodyPr/>
                    <a:lstStyle/>
                    <a:p>
                      <a:pPr algn="l" fontAlgn="ctr"/>
                      <a:r>
                        <a:rPr lang="it-IT" sz="1400" b="0" i="0" u="none" strike="noStrike">
                          <a:solidFill>
                            <a:srgbClr val="000000"/>
                          </a:solidFill>
                          <a:latin typeface="Calibri"/>
                        </a:rPr>
                        <a:t>Feste e festini "minori" (Carnevalabano, Cioccoliamoci…)</a:t>
                      </a:r>
                    </a:p>
                  </a:txBody>
                  <a:tcPr marL="72000" marR="7200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800" b="1" i="0" u="none" strike="noStrike" dirty="0">
                          <a:solidFill>
                            <a:srgbClr val="000000"/>
                          </a:solidFill>
                          <a:latin typeface="Calibri"/>
                        </a:rPr>
                        <a:t>€ 50˙028.21</a:t>
                      </a:r>
                    </a:p>
                  </a:txBody>
                  <a:tcPr marL="72000" marR="7200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82712">
                <a:tc>
                  <a:txBody>
                    <a:bodyPr/>
                    <a:lstStyle/>
                    <a:p>
                      <a:pPr algn="ctr" fontAlgn="ctr"/>
                      <a:r>
                        <a:rPr lang="it-IT" sz="1800" b="1" i="0" u="none" strike="noStrike" dirty="0">
                          <a:solidFill>
                            <a:schemeClr val="tx1"/>
                          </a:solidFill>
                          <a:latin typeface="Calibri"/>
                        </a:rPr>
                        <a:t>TOTALE </a:t>
                      </a:r>
                      <a:br>
                        <a:rPr lang="it-IT" sz="1800" b="1" i="0" u="none" strike="noStrike" dirty="0">
                          <a:solidFill>
                            <a:schemeClr val="tx1"/>
                          </a:solidFill>
                          <a:latin typeface="Calibri"/>
                        </a:rPr>
                      </a:br>
                      <a:r>
                        <a:rPr lang="it-IT" sz="1800" b="1" i="0" u="none" strike="noStrike" dirty="0">
                          <a:solidFill>
                            <a:schemeClr val="tx1"/>
                          </a:solidFill>
                          <a:latin typeface="Calibri"/>
                        </a:rPr>
                        <a:t>(</a:t>
                      </a:r>
                      <a:r>
                        <a:rPr lang="it-IT" sz="1800" b="1" i="0" u="sng" strike="noStrike" dirty="0">
                          <a:solidFill>
                            <a:schemeClr val="tx1"/>
                          </a:solidFill>
                          <a:latin typeface="Calibri"/>
                        </a:rPr>
                        <a:t>FESTE E FESTINE considerate SOLO NEL 2014)</a:t>
                      </a:r>
                      <a:r>
                        <a:rPr lang="it-IT" sz="1800" b="1" i="0" u="none" strike="noStrike" dirty="0">
                          <a:solidFill>
                            <a:schemeClr val="tx1"/>
                          </a:solidFill>
                          <a:latin typeface="Calibri"/>
                        </a:rPr>
                        <a:t>:</a:t>
                      </a: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it-IT" sz="2800" b="1" i="0" u="none" strike="noStrike" dirty="0">
                          <a:solidFill>
                            <a:schemeClr val="tx1"/>
                          </a:solidFill>
                          <a:latin typeface="Calibri"/>
                        </a:rPr>
                        <a:t>€ 532˙761.21</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pSp>
        <p:nvGrpSpPr>
          <p:cNvPr id="20" name="Gruppo 12"/>
          <p:cNvGrpSpPr>
            <a:grpSpLocks/>
          </p:cNvGrpSpPr>
          <p:nvPr/>
        </p:nvGrpSpPr>
        <p:grpSpPr bwMode="auto">
          <a:xfrm>
            <a:off x="260350" y="-44450"/>
            <a:ext cx="5648325" cy="1231900"/>
            <a:chOff x="260648" y="-44091"/>
            <a:chExt cx="5649114" cy="1232024"/>
          </a:xfrm>
        </p:grpSpPr>
        <p:sp>
          <p:nvSpPr>
            <p:cNvPr id="21" name="Rettangolo arrotondato 20"/>
            <p:cNvSpPr/>
            <p:nvPr/>
          </p:nvSpPr>
          <p:spPr>
            <a:xfrm>
              <a:off x="260648" y="107504"/>
              <a:ext cx="720080" cy="792088"/>
            </a:xfrm>
            <a:prstGeom prst="roundRect">
              <a:avLst/>
            </a:prstGeom>
          </p:spPr>
          <p:style>
            <a:lnRef idx="1">
              <a:schemeClr val="dk1"/>
            </a:lnRef>
            <a:fillRef idx="2">
              <a:schemeClr val="dk1"/>
            </a:fillRef>
            <a:effectRef idx="1">
              <a:schemeClr val="dk1"/>
            </a:effectRef>
            <a:fontRef idx="minor">
              <a:schemeClr val="dk1"/>
            </a:fontRef>
          </p:style>
          <p:txBody>
            <a:bodyPr lIns="36000" tIns="36000" rIns="36000" bIns="36000" anchor="ctr"/>
            <a:lstStyle/>
            <a:p>
              <a:pPr algn="ctr" fontAlgn="auto">
                <a:spcBef>
                  <a:spcPts val="0"/>
                </a:spcBef>
                <a:spcAft>
                  <a:spcPts val="0"/>
                </a:spcAft>
                <a:defRPr/>
              </a:pPr>
              <a:r>
                <a:rPr lang="it-IT" sz="900" dirty="0"/>
                <a:t>numero</a:t>
              </a:r>
              <a:endParaRPr lang="it-IT" dirty="0"/>
            </a:p>
            <a:p>
              <a:pPr algn="ctr" fontAlgn="auto">
                <a:spcBef>
                  <a:spcPts val="0"/>
                </a:spcBef>
                <a:spcAft>
                  <a:spcPts val="0"/>
                </a:spcAft>
                <a:defRPr/>
              </a:pPr>
              <a:r>
                <a:rPr lang="it-IT" sz="2800" dirty="0" smtClean="0"/>
                <a:t>018</a:t>
              </a:r>
              <a:endParaRPr lang="it-IT" sz="2800" dirty="0"/>
            </a:p>
            <a:p>
              <a:pPr algn="ctr" fontAlgn="auto">
                <a:spcBef>
                  <a:spcPts val="0"/>
                </a:spcBef>
                <a:spcAft>
                  <a:spcPts val="0"/>
                </a:spcAft>
                <a:defRPr/>
              </a:pPr>
              <a:r>
                <a:rPr lang="it-IT" sz="800" dirty="0" smtClean="0"/>
                <a:t>05/03/2015</a:t>
              </a:r>
              <a:endParaRPr lang="it-IT" sz="800" dirty="0"/>
            </a:p>
          </p:txBody>
        </p:sp>
        <p:sp>
          <p:nvSpPr>
            <p:cNvPr id="23" name="CasellaDiTesto 22"/>
            <p:cNvSpPr txBox="1"/>
            <p:nvPr/>
          </p:nvSpPr>
          <p:spPr>
            <a:xfrm>
              <a:off x="981474" y="-44091"/>
              <a:ext cx="4825087" cy="1016102"/>
            </a:xfrm>
            <a:prstGeom prst="rect">
              <a:avLst/>
            </a:prstGeom>
            <a:noFill/>
          </p:spPr>
          <p:txBody>
            <a:bodyPr>
              <a:spAutoFit/>
            </a:bodyPr>
            <a:lstStyle/>
            <a:p>
              <a:pPr algn="ctr" fontAlgn="auto">
                <a:spcBef>
                  <a:spcPts val="0"/>
                </a:spcBef>
                <a:spcAft>
                  <a:spcPts val="0"/>
                </a:spcAft>
                <a:defRPr/>
              </a:pPr>
              <a:r>
                <a:rPr lang="it-IT" sz="6000" smtClean="0">
                  <a:solidFill>
                    <a:schemeClr val="tx1">
                      <a:lumMod val="65000"/>
                      <a:lumOff val="35000"/>
                    </a:schemeClr>
                  </a:solidFill>
                  <a:latin typeface="Gill Sans Ultra Bold" pitchFamily="34" charset="0"/>
                  <a:cs typeface="+mn-cs"/>
                </a:rPr>
                <a:t>Cittadini</a:t>
              </a:r>
              <a:endParaRPr lang="it-IT" sz="6000" dirty="0">
                <a:solidFill>
                  <a:schemeClr val="tx1">
                    <a:lumMod val="65000"/>
                    <a:lumOff val="35000"/>
                  </a:schemeClr>
                </a:solidFill>
                <a:latin typeface="Gill Sans Ultra Bold" pitchFamily="34" charset="0"/>
                <a:cs typeface="+mn-cs"/>
              </a:endParaRPr>
            </a:p>
          </p:txBody>
        </p:sp>
        <p:sp>
          <p:nvSpPr>
            <p:cNvPr id="24" name="CasellaDiTesto 10"/>
            <p:cNvSpPr txBox="1">
              <a:spLocks noChangeArrowheads="1"/>
            </p:cNvSpPr>
            <p:nvPr/>
          </p:nvSpPr>
          <p:spPr bwMode="auto">
            <a:xfrm>
              <a:off x="1258596" y="910911"/>
              <a:ext cx="4651166" cy="277022"/>
            </a:xfrm>
            <a:prstGeom prst="rect">
              <a:avLst/>
            </a:prstGeom>
            <a:noFill/>
            <a:ln w="9525">
              <a:noFill/>
              <a:miter lim="800000"/>
              <a:headEnd/>
              <a:tailEnd/>
            </a:ln>
          </p:spPr>
          <p:txBody>
            <a:bodyPr wrap="none">
              <a:spAutoFit/>
            </a:bodyPr>
            <a:lstStyle/>
            <a:p>
              <a:pPr algn="ctr"/>
              <a:r>
                <a:rPr lang="it-IT" sz="1100" dirty="0">
                  <a:solidFill>
                    <a:schemeClr val="tx1">
                      <a:lumMod val="50000"/>
                      <a:lumOff val="50000"/>
                    </a:schemeClr>
                  </a:solidFill>
                  <a:latin typeface="Arial Narrow" pitchFamily="34" charset="0"/>
                </a:rPr>
                <a:t>Foglio informativo del gruppo </a:t>
              </a:r>
              <a:r>
                <a:rPr lang="it-IT" sz="1200" b="1" dirty="0">
                  <a:solidFill>
                    <a:schemeClr val="tx1">
                      <a:lumMod val="50000"/>
                      <a:lumOff val="50000"/>
                    </a:schemeClr>
                  </a:solidFill>
                  <a:latin typeface="Arial Narrow" pitchFamily="34" charset="0"/>
                </a:rPr>
                <a:t>“Uomini e Donne CITTADINI per il Cambiamento”</a:t>
              </a:r>
            </a:p>
          </p:txBody>
        </p:sp>
      </p:grpSp>
      <p:sp>
        <p:nvSpPr>
          <p:cNvPr id="25" name="CasellaDiTesto 24"/>
          <p:cNvSpPr txBox="1"/>
          <p:nvPr/>
        </p:nvSpPr>
        <p:spPr bwMode="auto">
          <a:xfrm>
            <a:off x="981075" y="673100"/>
            <a:ext cx="4824413" cy="369888"/>
          </a:xfrm>
          <a:prstGeom prst="rect">
            <a:avLst/>
          </a:prstGeom>
          <a:noFill/>
        </p:spPr>
        <p:txBody>
          <a:bodyPr>
            <a:spAutoFit/>
          </a:bodyPr>
          <a:lstStyle/>
          <a:p>
            <a:pPr algn="ctr" fontAlgn="auto">
              <a:spcBef>
                <a:spcPts val="0"/>
              </a:spcBef>
              <a:spcAft>
                <a:spcPts val="0"/>
              </a:spcAft>
              <a:defRPr/>
            </a:pPr>
            <a:r>
              <a:rPr lang="it-IT" dirty="0" smtClean="0">
                <a:solidFill>
                  <a:schemeClr val="tx1">
                    <a:lumMod val="65000"/>
                    <a:lumOff val="35000"/>
                  </a:schemeClr>
                </a:solidFill>
                <a:latin typeface="CommercialScript BT" pitchFamily="66" charset="0"/>
                <a:cs typeface="+mn-cs"/>
              </a:rPr>
              <a:t>di      </a:t>
            </a:r>
            <a:r>
              <a:rPr lang="it-IT" dirty="0" smtClean="0">
                <a:solidFill>
                  <a:schemeClr val="tx1">
                    <a:lumMod val="65000"/>
                    <a:lumOff val="35000"/>
                  </a:schemeClr>
                </a:solidFill>
                <a:latin typeface="Copperplate Gothic Bold" pitchFamily="34" charset="0"/>
                <a:cs typeface="+mn-cs"/>
              </a:rPr>
              <a:t>A b a n o      T e r m e </a:t>
            </a:r>
            <a:endParaRPr lang="it-IT" dirty="0">
              <a:solidFill>
                <a:schemeClr val="tx1">
                  <a:lumMod val="65000"/>
                  <a:lumOff val="35000"/>
                </a:schemeClr>
              </a:solidFill>
              <a:latin typeface="Copperplate Gothic Bold" pitchFamily="34" charset="0"/>
              <a:cs typeface="+mn-cs"/>
            </a:endParaRPr>
          </a:p>
        </p:txBody>
      </p:sp>
      <p:pic>
        <p:nvPicPr>
          <p:cNvPr id="26" name="Immagine 25" descr="248765_156736007726398_100001699992668_306655_7787681_n.jpg"/>
          <p:cNvPicPr/>
          <p:nvPr/>
        </p:nvPicPr>
        <p:blipFill>
          <a:blip r:embed="rId2" cstate="print">
            <a:grayscl/>
          </a:blip>
          <a:stretch>
            <a:fillRect/>
          </a:stretch>
        </p:blipFill>
        <p:spPr>
          <a:xfrm>
            <a:off x="5661248" y="0"/>
            <a:ext cx="1008112" cy="1043608"/>
          </a:xfrm>
          <a:prstGeom prst="ellipse">
            <a:avLst/>
          </a:prstGeom>
          <a:ln w="0" cap="rnd">
            <a:solidFill>
              <a:srgbClr val="C8C6BD"/>
            </a:solidFill>
            <a:prstDash val="solid"/>
          </a:ln>
          <a:effectLst>
            <a:outerShdw blurRad="101600" dist="12700" sx="105000" sy="105000" algn="bl" rotWithShape="0">
              <a:schemeClr val="bg1">
                <a:lumMod val="50000"/>
                <a:alpha val="46000"/>
              </a:schemeClr>
            </a:outerShdw>
          </a:effectLst>
          <a:scene3d>
            <a:camera prst="perspectiveFront" fov="5400000">
              <a:rot lat="20099998" lon="1500000" rev="20699999"/>
            </a:camera>
            <a:lightRig rig="soft" dir="t"/>
          </a:scene3d>
          <a:sp3d extrusionH="25400" contourW="12700" prstMaterial="powder">
            <a:bevelT w="146050" h="88900" prst="coolSlant"/>
            <a:bevelB w="38100"/>
            <a:extrusionClr>
              <a:schemeClr val="tx1">
                <a:lumMod val="50000"/>
                <a:lumOff val="50000"/>
              </a:schemeClr>
            </a:extrusionClr>
            <a:contourClr>
              <a:schemeClr val="tx1">
                <a:lumMod val="50000"/>
                <a:lumOff val="50000"/>
              </a:schemeClr>
            </a:contourClr>
          </a:sp3d>
        </p:spPr>
      </p:pic>
      <p:pic>
        <p:nvPicPr>
          <p:cNvPr id="2050" name="Picture 2" descr="http://1.bp.blogspot.com/-tTHqvyNWIi0/UKIJrNc6r4I/AAAAAAAABdc/TuJRLA0fDPw/s1600/2757592-sacchi-di-denaro-gettato-in-un-bidone-della-spazzatura--a-buttare-i-soldi.jpg"/>
          <p:cNvPicPr>
            <a:picLocks noChangeAspect="1" noChangeArrowheads="1"/>
          </p:cNvPicPr>
          <p:nvPr/>
        </p:nvPicPr>
        <p:blipFill>
          <a:blip r:embed="rId3">
            <a:grayscl/>
          </a:blip>
          <a:srcRect/>
          <a:stretch>
            <a:fillRect/>
          </a:stretch>
        </p:blipFill>
        <p:spPr bwMode="auto">
          <a:xfrm>
            <a:off x="428628" y="6143636"/>
            <a:ext cx="1714488" cy="1424542"/>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ttangolo 30"/>
          <p:cNvSpPr/>
          <p:nvPr/>
        </p:nvSpPr>
        <p:spPr>
          <a:xfrm>
            <a:off x="0" y="8897811"/>
            <a:ext cx="6858000" cy="246221"/>
          </a:xfrm>
          <a:prstGeom prst="rect">
            <a:avLst/>
          </a:prstGeom>
          <a:gradFill flip="none" rotWithShape="1">
            <a:gsLst>
              <a:gs pos="0">
                <a:schemeClr val="bg1">
                  <a:lumMod val="75000"/>
                </a:schemeClr>
              </a:gs>
              <a:gs pos="50000">
                <a:schemeClr val="bg1">
                  <a:lumMod val="85000"/>
                </a:schemeClr>
              </a:gs>
              <a:gs pos="100000">
                <a:schemeClr val="bg1"/>
              </a:gs>
            </a:gsLst>
            <a:path path="circle">
              <a:fillToRect l="100000" t="100000"/>
            </a:path>
            <a:tileRect r="-100000" b="-100000"/>
          </a:gradFill>
        </p:spPr>
        <p:txBody>
          <a:bodyPr>
            <a:spAutoFit/>
          </a:bodyPr>
          <a:lstStyle/>
          <a:p>
            <a:pPr fontAlgn="auto">
              <a:spcBef>
                <a:spcPts val="0"/>
              </a:spcBef>
              <a:spcAft>
                <a:spcPts val="0"/>
              </a:spcAft>
              <a:defRPr/>
            </a:pPr>
            <a:r>
              <a:rPr lang="it-IT" sz="1000" i="1" dirty="0">
                <a:latin typeface="+mn-lt"/>
                <a:cs typeface="+mn-cs"/>
              </a:rPr>
              <a:t>CIP: Cittadini per il Cambiamento - Via Don </a:t>
            </a:r>
            <a:r>
              <a:rPr lang="it-IT" sz="1000" i="1" dirty="0" err="1">
                <a:latin typeface="+mn-lt"/>
                <a:cs typeface="+mn-cs"/>
              </a:rPr>
              <a:t>Minzoni</a:t>
            </a:r>
            <a:r>
              <a:rPr lang="it-IT" sz="1000" i="1" dirty="0">
                <a:latin typeface="+mn-lt"/>
                <a:cs typeface="+mn-cs"/>
              </a:rPr>
              <a:t>, 7 - Abano Terme (PD)  - www.cittadiniperabano.it - info@cittadiniperabano.it</a:t>
            </a:r>
          </a:p>
        </p:txBody>
      </p:sp>
      <p:sp>
        <p:nvSpPr>
          <p:cNvPr id="10251" name="CasellaDiTesto 14"/>
          <p:cNvSpPr txBox="1">
            <a:spLocks noChangeArrowheads="1"/>
          </p:cNvSpPr>
          <p:nvPr/>
        </p:nvSpPr>
        <p:spPr bwMode="auto">
          <a:xfrm>
            <a:off x="285728" y="5169763"/>
            <a:ext cx="6429420" cy="830997"/>
          </a:xfrm>
          <a:prstGeom prst="rect">
            <a:avLst/>
          </a:prstGeom>
          <a:noFill/>
          <a:ln w="9525">
            <a:noFill/>
            <a:miter lim="800000"/>
            <a:headEnd/>
            <a:tailEnd/>
          </a:ln>
        </p:spPr>
        <p:txBody>
          <a:bodyPr wrap="square" lIns="0" rIns="0">
            <a:spAutoFit/>
          </a:bodyPr>
          <a:lstStyle/>
          <a:p>
            <a:pPr algn="ctr"/>
            <a:r>
              <a:rPr lang="it-IT" sz="2400" b="1" dirty="0" smtClean="0">
                <a:latin typeface="Calibri" pitchFamily="34" charset="0"/>
              </a:rPr>
              <a:t>COSA AVREBBERO POTUTO FARE PER I CITTADINI </a:t>
            </a:r>
            <a:r>
              <a:rPr lang="it-IT" sz="2400" b="1" dirty="0" err="1" smtClean="0">
                <a:latin typeface="Calibri" pitchFamily="34" charset="0"/>
              </a:rPr>
              <a:t>DI</a:t>
            </a:r>
            <a:r>
              <a:rPr lang="it-IT" sz="2400" b="1" dirty="0" smtClean="0">
                <a:latin typeface="Calibri" pitchFamily="34" charset="0"/>
              </a:rPr>
              <a:t> ABANO CON TUTTI QUESTI SOLDI? </a:t>
            </a:r>
            <a:endParaRPr lang="it-IT" sz="2800" b="1" dirty="0" smtClean="0">
              <a:latin typeface="Calibri" pitchFamily="34" charset="0"/>
            </a:endParaRPr>
          </a:p>
        </p:txBody>
      </p:sp>
      <p:sp>
        <p:nvSpPr>
          <p:cNvPr id="24" name="CasellaDiTesto 14"/>
          <p:cNvSpPr txBox="1">
            <a:spLocks noChangeArrowheads="1"/>
          </p:cNvSpPr>
          <p:nvPr/>
        </p:nvSpPr>
        <p:spPr bwMode="auto">
          <a:xfrm>
            <a:off x="0" y="0"/>
            <a:ext cx="6858000" cy="428628"/>
          </a:xfrm>
          <a:prstGeom prst="rect">
            <a:avLst/>
          </a:prstGeom>
          <a:noFill/>
          <a:ln>
            <a:noFill/>
            <a:headEnd/>
            <a:tailEnd/>
          </a:ln>
        </p:spPr>
        <p:style>
          <a:lnRef idx="1">
            <a:schemeClr val="accent6"/>
          </a:lnRef>
          <a:fillRef idx="2">
            <a:schemeClr val="accent6"/>
          </a:fillRef>
          <a:effectRef idx="1">
            <a:schemeClr val="accent6"/>
          </a:effectRef>
          <a:fontRef idx="minor">
            <a:schemeClr val="dk1"/>
          </a:fontRef>
        </p:style>
        <p:txBody>
          <a:bodyPr wrap="square" lIns="0" rIns="0">
            <a:noAutofit/>
          </a:bodyPr>
          <a:lstStyle/>
          <a:p>
            <a:pPr algn="ctr"/>
            <a:r>
              <a:rPr lang="it-IT" b="1" i="1" dirty="0" smtClean="0">
                <a:solidFill>
                  <a:schemeClr val="tx1"/>
                </a:solidFill>
              </a:rPr>
              <a:t>Altre spese volute dal sindaco, sempre coi soldi dei cittadini di Abano …</a:t>
            </a:r>
            <a:endParaRPr lang="it-IT" b="1" i="1" dirty="0">
              <a:solidFill>
                <a:schemeClr val="tx1"/>
              </a:solidFill>
              <a:latin typeface="+mn-lt"/>
            </a:endParaRPr>
          </a:p>
        </p:txBody>
      </p:sp>
      <p:cxnSp>
        <p:nvCxnSpPr>
          <p:cNvPr id="27" name="Connettore 1 26"/>
          <p:cNvCxnSpPr/>
          <p:nvPr/>
        </p:nvCxnSpPr>
        <p:spPr>
          <a:xfrm>
            <a:off x="0" y="5213354"/>
            <a:ext cx="6858000" cy="1588"/>
          </a:xfrm>
          <a:prstGeom prst="line">
            <a:avLst/>
          </a:prstGeom>
          <a:ln w="10795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CasellaDiTesto 14"/>
          <p:cNvSpPr txBox="1">
            <a:spLocks noChangeArrowheads="1"/>
          </p:cNvSpPr>
          <p:nvPr/>
        </p:nvSpPr>
        <p:spPr bwMode="auto">
          <a:xfrm>
            <a:off x="214290" y="8143900"/>
            <a:ext cx="6500858" cy="642942"/>
          </a:xfrm>
          <a:prstGeom prst="rect">
            <a:avLst/>
          </a:prstGeom>
          <a:ln>
            <a:noFill/>
            <a:headEnd/>
            <a:tailEnd/>
          </a:ln>
        </p:spPr>
        <p:style>
          <a:lnRef idx="2">
            <a:schemeClr val="dk1"/>
          </a:lnRef>
          <a:fillRef idx="1">
            <a:schemeClr val="lt1"/>
          </a:fillRef>
          <a:effectRef idx="0">
            <a:schemeClr val="dk1"/>
          </a:effectRef>
          <a:fontRef idx="minor">
            <a:schemeClr val="dk1"/>
          </a:fontRef>
        </p:style>
        <p:txBody>
          <a:bodyPr wrap="square" lIns="180000" rIns="144000">
            <a:noAutofit/>
          </a:bodyPr>
          <a:lstStyle/>
          <a:p>
            <a:pPr algn="ctr"/>
            <a:r>
              <a:rPr lang="it-IT" sz="2000" b="1" i="1" dirty="0" err="1" smtClean="0">
                <a:solidFill>
                  <a:schemeClr val="tx1"/>
                </a:solidFill>
              </a:rPr>
              <a:t>VI</a:t>
            </a:r>
            <a:r>
              <a:rPr lang="it-IT" sz="2000" b="1" i="1" dirty="0" smtClean="0">
                <a:solidFill>
                  <a:schemeClr val="tx1"/>
                </a:solidFill>
              </a:rPr>
              <a:t> SEMBRA NORMALE PAGARE LE ELEVATISSIME TASSE VOLUTE DALL’AMMINISTRAZIONE PER </a:t>
            </a:r>
            <a:r>
              <a:rPr lang="it-IT" sz="2000" b="1" i="1" u="sng" dirty="0" smtClean="0">
                <a:solidFill>
                  <a:schemeClr val="tx1"/>
                </a:solidFill>
              </a:rPr>
              <a:t>QUESTI </a:t>
            </a:r>
            <a:r>
              <a:rPr lang="it-IT" sz="2000" b="1" i="1" dirty="0" smtClean="0">
                <a:solidFill>
                  <a:schemeClr val="tx1"/>
                </a:solidFill>
              </a:rPr>
              <a:t>“SERVIZI”?</a:t>
            </a:r>
            <a:endParaRPr lang="it-IT" sz="2000" b="1" i="1" dirty="0">
              <a:solidFill>
                <a:schemeClr val="tx1"/>
              </a:solidFill>
            </a:endParaRPr>
          </a:p>
        </p:txBody>
      </p:sp>
      <p:graphicFrame>
        <p:nvGraphicFramePr>
          <p:cNvPr id="12" name="Tabella 11"/>
          <p:cNvGraphicFramePr>
            <a:graphicFrameLocks noGrp="1"/>
          </p:cNvGraphicFramePr>
          <p:nvPr/>
        </p:nvGraphicFramePr>
        <p:xfrm>
          <a:off x="71414" y="437716"/>
          <a:ext cx="6715149" cy="4705788"/>
        </p:xfrm>
        <a:graphic>
          <a:graphicData uri="http://schemas.openxmlformats.org/drawingml/2006/table">
            <a:tbl>
              <a:tblPr/>
              <a:tblGrid>
                <a:gridCol w="2308325"/>
                <a:gridCol w="977823"/>
                <a:gridCol w="3429001"/>
              </a:tblGrid>
              <a:tr h="114882">
                <a:tc>
                  <a:txBody>
                    <a:bodyPr/>
                    <a:lstStyle/>
                    <a:p>
                      <a:pPr algn="ctr" fontAlgn="ctr"/>
                      <a:r>
                        <a:rPr lang="it-IT" sz="1050" b="0" i="0" u="none" strike="noStrike" dirty="0">
                          <a:solidFill>
                            <a:srgbClr val="000000"/>
                          </a:solidFill>
                          <a:latin typeface="Calibri"/>
                        </a:rPr>
                        <a:t>ESTRATTO ALTRE SPESE</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it-IT" sz="1050" b="0" i="0" u="none" strike="noStrike">
                          <a:solidFill>
                            <a:srgbClr val="000000"/>
                          </a:solidFill>
                          <a:latin typeface="Calibri"/>
                        </a:rPr>
                        <a:t>Spesa</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it-IT" sz="1050" b="0" i="0" u="none" strike="noStrike" dirty="0">
                          <a:solidFill>
                            <a:srgbClr val="000000"/>
                          </a:solidFill>
                          <a:latin typeface="Calibri"/>
                        </a:rPr>
                        <a:t> note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114882">
                <a:tc>
                  <a:txBody>
                    <a:bodyPr/>
                    <a:lstStyle/>
                    <a:p>
                      <a:pPr algn="l" fontAlgn="ctr"/>
                      <a:r>
                        <a:rPr lang="it-IT" sz="900" b="0" i="0" u="none" strike="noStrike" dirty="0">
                          <a:solidFill>
                            <a:srgbClr val="000000"/>
                          </a:solidFill>
                          <a:latin typeface="Arial Narrow" pitchFamily="34" charset="0"/>
                        </a:rPr>
                        <a:t>Statua di un Cavallo Rampante</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50" b="0" i="0" u="none" strike="noStrike" dirty="0">
                          <a:solidFill>
                            <a:srgbClr val="000000"/>
                          </a:solidFill>
                          <a:latin typeface="Calibri"/>
                        </a:rPr>
                        <a:t>€ 61˙000.00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800" b="0" i="0" u="none" strike="noStrike" dirty="0">
                          <a:solidFill>
                            <a:srgbClr val="000000"/>
                          </a:solidFill>
                          <a:latin typeface="Arial Narrow" pitchFamily="34" charset="0"/>
                        </a:rPr>
                        <a:t>verrà posizionata all'incrocio tra via Appia e via dei Colli.</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9763">
                <a:tc>
                  <a:txBody>
                    <a:bodyPr/>
                    <a:lstStyle/>
                    <a:p>
                      <a:pPr algn="l" fontAlgn="ctr"/>
                      <a:r>
                        <a:rPr lang="it-IT" sz="900" b="0" i="0" u="none" strike="noStrike" dirty="0">
                          <a:solidFill>
                            <a:srgbClr val="000000"/>
                          </a:solidFill>
                          <a:latin typeface="Arial Narrow" pitchFamily="34" charset="0"/>
                        </a:rPr>
                        <a:t>Arredo vario (palle pietra, panchine tricolori, ecc.)</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50" b="0" i="0" u="none" strike="noStrike" dirty="0">
                          <a:solidFill>
                            <a:srgbClr val="000000"/>
                          </a:solidFill>
                          <a:latin typeface="Calibri"/>
                        </a:rPr>
                        <a:t>€ 50˙000.00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800" b="0" i="0" u="none" strike="noStrike" dirty="0">
                          <a:solidFill>
                            <a:srgbClr val="000000"/>
                          </a:solidFill>
                          <a:latin typeface="Arial Narrow" pitchFamily="34" charset="0"/>
                        </a:rPr>
                        <a:t>Le palle in granito che vedete al parco urbano non sono </a:t>
                      </a:r>
                      <a:r>
                        <a:rPr lang="it-IT" sz="800" b="0" i="0" u="none" strike="noStrike" dirty="0" smtClean="0">
                          <a:solidFill>
                            <a:srgbClr val="000000"/>
                          </a:solidFill>
                          <a:latin typeface="Arial Narrow" pitchFamily="34" charset="0"/>
                        </a:rPr>
                        <a:t>gratuite …</a:t>
                      </a:r>
                      <a:endParaRPr lang="it-IT" sz="800" b="0" i="0" u="none" strike="noStrike" dirty="0">
                        <a:solidFill>
                          <a:srgbClr val="000000"/>
                        </a:solidFill>
                        <a:latin typeface="Arial Narrow" pitchFamily="34" charset="0"/>
                      </a:endParaRP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8836">
                <a:tc>
                  <a:txBody>
                    <a:bodyPr/>
                    <a:lstStyle/>
                    <a:p>
                      <a:pPr algn="l" fontAlgn="ctr"/>
                      <a:r>
                        <a:rPr lang="it-IT" sz="900" b="0" i="0" u="none" strike="noStrike" dirty="0">
                          <a:solidFill>
                            <a:srgbClr val="000000"/>
                          </a:solidFill>
                          <a:latin typeface="Arial Narrow" pitchFamily="34" charset="0"/>
                        </a:rPr>
                        <a:t>Ulivo di via </a:t>
                      </a:r>
                      <a:r>
                        <a:rPr lang="it-IT" sz="900" b="0" i="0" u="none" strike="noStrike" dirty="0" err="1">
                          <a:solidFill>
                            <a:srgbClr val="000000"/>
                          </a:solidFill>
                          <a:latin typeface="Arial Narrow" pitchFamily="34" charset="0"/>
                        </a:rPr>
                        <a:t>Jappelli</a:t>
                      </a:r>
                      <a:endParaRPr lang="it-IT" sz="900" b="0" i="0" u="none" strike="noStrike" dirty="0">
                        <a:solidFill>
                          <a:srgbClr val="000000"/>
                        </a:solidFill>
                        <a:latin typeface="Arial Narrow" pitchFamily="34" charset="0"/>
                      </a:endParaRP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50" b="0" i="0" u="none" strike="noStrike">
                          <a:solidFill>
                            <a:srgbClr val="000000"/>
                          </a:solidFill>
                          <a:latin typeface="Calibri"/>
                        </a:rPr>
                        <a:t>€ 18˙000.00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800" b="0" i="0" u="none" strike="noStrike" dirty="0">
                          <a:solidFill>
                            <a:srgbClr val="000000"/>
                          </a:solidFill>
                          <a:latin typeface="Arial Narrow" pitchFamily="34" charset="0"/>
                        </a:rPr>
                        <a:t>per chi non si fosse accorto, l'ulivo di via </a:t>
                      </a:r>
                      <a:r>
                        <a:rPr lang="it-IT" sz="800" b="0" i="0" u="none" strike="noStrike" dirty="0" err="1">
                          <a:solidFill>
                            <a:srgbClr val="000000"/>
                          </a:solidFill>
                          <a:latin typeface="Arial Narrow" pitchFamily="34" charset="0"/>
                        </a:rPr>
                        <a:t>Jappelli</a:t>
                      </a:r>
                      <a:r>
                        <a:rPr lang="it-IT" sz="800" b="0" i="0" u="none" strike="noStrike" dirty="0">
                          <a:solidFill>
                            <a:srgbClr val="000000"/>
                          </a:solidFill>
                          <a:latin typeface="Arial Narrow" pitchFamily="34" charset="0"/>
                        </a:rPr>
                        <a:t> è stato sostituito. Quello che c'era prima non costava nulla al Comune. Questo, invece, Luca Claudio ha deciso di pagarlo </a:t>
                      </a:r>
                      <a:r>
                        <a:rPr lang="it-IT" sz="800" b="0" i="0" u="none" strike="noStrike" dirty="0" smtClean="0">
                          <a:solidFill>
                            <a:srgbClr val="000000"/>
                          </a:solidFill>
                          <a:latin typeface="Arial Narrow" pitchFamily="34" charset="0"/>
                        </a:rPr>
                        <a:t>profumatamente …</a:t>
                      </a:r>
                      <a:endParaRPr lang="it-IT" sz="800" b="0" i="0" u="none" strike="noStrike" dirty="0">
                        <a:solidFill>
                          <a:srgbClr val="000000"/>
                        </a:solidFill>
                        <a:latin typeface="Arial Narrow" pitchFamily="34" charset="0"/>
                      </a:endParaRP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4882">
                <a:tc>
                  <a:txBody>
                    <a:bodyPr/>
                    <a:lstStyle/>
                    <a:p>
                      <a:pPr algn="l" fontAlgn="ctr"/>
                      <a:r>
                        <a:rPr lang="it-IT" sz="900" b="0" i="0" u="none" strike="noStrike" dirty="0">
                          <a:solidFill>
                            <a:srgbClr val="000000"/>
                          </a:solidFill>
                          <a:latin typeface="Arial Narrow" pitchFamily="34" charset="0"/>
                        </a:rPr>
                        <a:t>Parcheggio di via dello stadio</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50" b="0" i="0" u="none" strike="noStrike">
                          <a:solidFill>
                            <a:srgbClr val="000000"/>
                          </a:solidFill>
                          <a:latin typeface="Calibri"/>
                        </a:rPr>
                        <a:t>€ 13˙420.00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800" b="0" i="0" u="none" strike="noStrike" dirty="0">
                          <a:solidFill>
                            <a:srgbClr val="000000"/>
                          </a:solidFill>
                          <a:latin typeface="Arial Narrow" pitchFamily="34" charset="0"/>
                        </a:rPr>
                        <a:t>a pochi metri da quello, enorme, già esistente dietro allo stadio</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9763">
                <a:tc>
                  <a:txBody>
                    <a:bodyPr/>
                    <a:lstStyle/>
                    <a:p>
                      <a:pPr algn="l" fontAlgn="ctr"/>
                      <a:r>
                        <a:rPr lang="it-IT" sz="900" b="0" i="0" u="none" strike="noStrike" dirty="0">
                          <a:solidFill>
                            <a:srgbClr val="000000"/>
                          </a:solidFill>
                          <a:latin typeface="Arial Narrow" pitchFamily="34" charset="0"/>
                        </a:rPr>
                        <a:t>Alberi piantati in cassa laminazione Monterosso</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50" b="0" i="0" u="none" strike="noStrike">
                          <a:solidFill>
                            <a:srgbClr val="000000"/>
                          </a:solidFill>
                          <a:latin typeface="Calibri"/>
                        </a:rPr>
                        <a:t>€ 40˙000.00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800" b="0" i="0" u="none" strike="noStrike" dirty="0">
                          <a:solidFill>
                            <a:srgbClr val="000000"/>
                          </a:solidFill>
                          <a:latin typeface="Arial Narrow" pitchFamily="34" charset="0"/>
                        </a:rPr>
                        <a:t>dove nessuno può goderne</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418">
                <a:tc>
                  <a:txBody>
                    <a:bodyPr/>
                    <a:lstStyle/>
                    <a:p>
                      <a:pPr algn="l" fontAlgn="ctr"/>
                      <a:r>
                        <a:rPr lang="it-IT" sz="900" b="0" i="0" u="none" strike="noStrike" dirty="0">
                          <a:solidFill>
                            <a:srgbClr val="000000"/>
                          </a:solidFill>
                          <a:latin typeface="Arial Narrow" pitchFamily="34" charset="0"/>
                        </a:rPr>
                        <a:t>Cambio viabilità con vari lavori stradali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50" b="0" i="0" u="none" strike="noStrike">
                          <a:solidFill>
                            <a:srgbClr val="000000"/>
                          </a:solidFill>
                          <a:latin typeface="Calibri"/>
                        </a:rPr>
                        <a:t>€ 20˙000.00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800" b="0" i="0" u="none" strike="noStrike" dirty="0">
                          <a:solidFill>
                            <a:srgbClr val="000000"/>
                          </a:solidFill>
                          <a:latin typeface="Arial Narrow" pitchFamily="34" charset="0"/>
                        </a:rPr>
                        <a:t>tutti gli errori e i tentativi fatti dall'amministrazione, oltre a gettare nello scompiglio l'area centrale, hanno avuto un </a:t>
                      </a:r>
                      <a:r>
                        <a:rPr lang="it-IT" sz="800" b="0" i="0" u="none" strike="noStrike" dirty="0" smtClean="0">
                          <a:solidFill>
                            <a:srgbClr val="000000"/>
                          </a:solidFill>
                          <a:latin typeface="Arial Narrow" pitchFamily="34" charset="0"/>
                        </a:rPr>
                        <a:t>costo …</a:t>
                      </a:r>
                      <a:endParaRPr lang="it-IT" sz="800" b="0" i="0" u="none" strike="noStrike" dirty="0">
                        <a:solidFill>
                          <a:srgbClr val="000000"/>
                        </a:solidFill>
                        <a:latin typeface="Arial Narrow" pitchFamily="34" charset="0"/>
                      </a:endParaRP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418">
                <a:tc>
                  <a:txBody>
                    <a:bodyPr/>
                    <a:lstStyle/>
                    <a:p>
                      <a:pPr algn="l" fontAlgn="ctr"/>
                      <a:r>
                        <a:rPr lang="it-IT" sz="900" b="0" i="0" u="none" strike="noStrike" dirty="0">
                          <a:solidFill>
                            <a:srgbClr val="000000"/>
                          </a:solidFill>
                          <a:latin typeface="Arial Narrow" pitchFamily="34" charset="0"/>
                        </a:rPr>
                        <a:t>Recinto per "sfogatoio" dei cani</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50" b="0" i="0" u="none" strike="noStrike">
                          <a:solidFill>
                            <a:srgbClr val="000000"/>
                          </a:solidFill>
                          <a:latin typeface="Calibri"/>
                        </a:rPr>
                        <a:t>€ 9˙996.39</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800" b="0" i="0" u="none" strike="noStrike" dirty="0">
                          <a:solidFill>
                            <a:srgbClr val="000000"/>
                          </a:solidFill>
                          <a:latin typeface="Arial Narrow" pitchFamily="34" charset="0"/>
                        </a:rPr>
                        <a:t>Per un recinto 20m X 30m, abbiamo pagato circa 100 € al metro di recinzione!!</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418">
                <a:tc>
                  <a:txBody>
                    <a:bodyPr/>
                    <a:lstStyle/>
                    <a:p>
                      <a:pPr algn="l" fontAlgn="ctr"/>
                      <a:r>
                        <a:rPr lang="it-IT" sz="900" b="0" i="0" u="none" strike="noStrike" dirty="0">
                          <a:solidFill>
                            <a:srgbClr val="000000"/>
                          </a:solidFill>
                          <a:latin typeface="Arial Narrow" pitchFamily="34" charset="0"/>
                        </a:rPr>
                        <a:t>Notiziario Comunale</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50" b="0" i="0" u="none" strike="noStrike">
                          <a:solidFill>
                            <a:srgbClr val="000000"/>
                          </a:solidFill>
                          <a:latin typeface="Calibri"/>
                        </a:rPr>
                        <a:t>€ 30˙000.00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800" b="0" i="0" u="none" strike="noStrike" dirty="0">
                          <a:solidFill>
                            <a:srgbClr val="000000"/>
                          </a:solidFill>
                          <a:latin typeface="Arial Narrow" pitchFamily="34" charset="0"/>
                        </a:rPr>
                        <a:t>Quanto costa il giornalino che contiene esclusivamente la propaganda di Luca Claudio? 10 mila euro l'anno!</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4418">
                <a:tc>
                  <a:txBody>
                    <a:bodyPr/>
                    <a:lstStyle/>
                    <a:p>
                      <a:pPr algn="l" fontAlgn="ctr"/>
                      <a:r>
                        <a:rPr lang="it-IT" sz="900" b="0" i="0" u="none" strike="noStrike" dirty="0">
                          <a:solidFill>
                            <a:srgbClr val="000000"/>
                          </a:solidFill>
                          <a:latin typeface="Arial Narrow" pitchFamily="34" charset="0"/>
                        </a:rPr>
                        <a:t>Orti sociali</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50" b="0" i="0" u="none" strike="noStrike">
                          <a:solidFill>
                            <a:srgbClr val="000000"/>
                          </a:solidFill>
                          <a:latin typeface="Calibri"/>
                        </a:rPr>
                        <a:t>€ 50˙000.00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800" b="0" i="0" u="none" strike="noStrike" dirty="0">
                          <a:solidFill>
                            <a:srgbClr val="000000"/>
                          </a:solidFill>
                          <a:latin typeface="Arial Narrow" pitchFamily="34" charset="0"/>
                        </a:rPr>
                        <a:t>Con vista sulla circonvallazione, non si sa ancora a chi (e come) verranno assegnati.</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9763">
                <a:tc>
                  <a:txBody>
                    <a:bodyPr/>
                    <a:lstStyle/>
                    <a:p>
                      <a:pPr algn="l" fontAlgn="ctr"/>
                      <a:r>
                        <a:rPr lang="it-IT" sz="900" b="0" i="0" u="none" strike="noStrike" dirty="0">
                          <a:solidFill>
                            <a:srgbClr val="000000"/>
                          </a:solidFill>
                          <a:latin typeface="Arial Narrow" pitchFamily="34" charset="0"/>
                        </a:rPr>
                        <a:t>Rotonda via </a:t>
                      </a:r>
                      <a:r>
                        <a:rPr lang="it-IT" sz="900" b="0" i="0" u="none" strike="noStrike" dirty="0" smtClean="0">
                          <a:solidFill>
                            <a:srgbClr val="000000"/>
                          </a:solidFill>
                          <a:latin typeface="Arial Narrow" pitchFamily="34" charset="0"/>
                        </a:rPr>
                        <a:t>Diaz/Matteotti/Mussato</a:t>
                      </a:r>
                      <a:endParaRPr lang="it-IT" sz="900" b="0" i="0" u="none" strike="noStrike" dirty="0">
                        <a:solidFill>
                          <a:srgbClr val="000000"/>
                        </a:solidFill>
                        <a:latin typeface="Arial Narrow" pitchFamily="34" charset="0"/>
                      </a:endParaRP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50" b="0" i="0" u="none" strike="noStrike">
                          <a:solidFill>
                            <a:srgbClr val="000000"/>
                          </a:solidFill>
                          <a:latin typeface="Calibri"/>
                        </a:rPr>
                        <a:t>€ 262˙000.00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800" b="0" i="0" u="none" strike="noStrike" dirty="0">
                          <a:solidFill>
                            <a:srgbClr val="000000"/>
                          </a:solidFill>
                          <a:latin typeface="Arial Narrow" pitchFamily="34" charset="0"/>
                        </a:rPr>
                        <a:t>Un intervento non </a:t>
                      </a:r>
                      <a:r>
                        <a:rPr lang="it-IT" sz="800" b="0" i="0" u="none" strike="noStrike" dirty="0" smtClean="0">
                          <a:solidFill>
                            <a:srgbClr val="000000"/>
                          </a:solidFill>
                          <a:latin typeface="Arial Narrow" pitchFamily="34" charset="0"/>
                        </a:rPr>
                        <a:t>fondamentale</a:t>
                      </a:r>
                      <a:r>
                        <a:rPr lang="it-IT" sz="800" b="0" i="0" u="none" strike="noStrike" dirty="0">
                          <a:solidFill>
                            <a:srgbClr val="000000"/>
                          </a:solidFill>
                          <a:latin typeface="Arial Narrow" pitchFamily="34" charset="0"/>
                        </a:rPr>
                        <a:t>, in un punto dove non si sono mai registrate code.</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9763">
                <a:tc>
                  <a:txBody>
                    <a:bodyPr/>
                    <a:lstStyle/>
                    <a:p>
                      <a:pPr algn="l" fontAlgn="ctr"/>
                      <a:r>
                        <a:rPr lang="it-IT" sz="900" b="0" i="0" u="none" strike="noStrike" dirty="0">
                          <a:solidFill>
                            <a:srgbClr val="000000"/>
                          </a:solidFill>
                          <a:latin typeface="Arial Narrow" pitchFamily="34" charset="0"/>
                        </a:rPr>
                        <a:t>Progetto Cina (depliant, viaggi e "promozione")</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50" b="0" i="0" u="none" strike="noStrike">
                          <a:solidFill>
                            <a:srgbClr val="000000"/>
                          </a:solidFill>
                          <a:latin typeface="Calibri"/>
                        </a:rPr>
                        <a:t>€ 119˙000.00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800" b="0" i="0" u="none" strike="noStrike" dirty="0">
                          <a:solidFill>
                            <a:srgbClr val="000000"/>
                          </a:solidFill>
                          <a:latin typeface="Arial Narrow" pitchFamily="34" charset="0"/>
                        </a:rPr>
                        <a:t>depliant, qualche viaggio, il tutto organizzato senza una minima condivisione con gli altri enti e gli operatori interessati.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9763">
                <a:tc>
                  <a:txBody>
                    <a:bodyPr/>
                    <a:lstStyle/>
                    <a:p>
                      <a:pPr algn="l" fontAlgn="ctr"/>
                      <a:r>
                        <a:rPr lang="it-IT" sz="900" b="0" i="0" u="none" strike="noStrike" dirty="0">
                          <a:solidFill>
                            <a:srgbClr val="000000"/>
                          </a:solidFill>
                          <a:latin typeface="Arial Narrow" pitchFamily="34" charset="0"/>
                        </a:rPr>
                        <a:t>Campo da calcio in sintetico Ca' Grande (in progetto)</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50" b="0" i="0" u="none" strike="noStrike">
                          <a:solidFill>
                            <a:srgbClr val="000000"/>
                          </a:solidFill>
                          <a:latin typeface="Calibri"/>
                        </a:rPr>
                        <a:t>€ 600˙000.00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800" b="0" i="0" u="none" strike="noStrike" dirty="0">
                          <a:solidFill>
                            <a:srgbClr val="000000"/>
                          </a:solidFill>
                          <a:latin typeface="Arial Narrow" pitchFamily="34" charset="0"/>
                        </a:rPr>
                        <a:t>Con ulteriore impermeabilizzazione del suolo, più problemi per il sistema fognario già </a:t>
                      </a:r>
                      <a:r>
                        <a:rPr lang="it-IT" sz="800" b="0" i="0" u="none" strike="noStrike" dirty="0" smtClean="0">
                          <a:solidFill>
                            <a:srgbClr val="000000"/>
                          </a:solidFill>
                          <a:latin typeface="Arial Narrow" pitchFamily="34" charset="0"/>
                        </a:rPr>
                        <a:t>compromesso …</a:t>
                      </a:r>
                      <a:endParaRPr lang="it-IT" sz="800" b="0" i="0" u="none" strike="noStrike" dirty="0">
                        <a:solidFill>
                          <a:srgbClr val="000000"/>
                        </a:solidFill>
                        <a:latin typeface="Arial Narrow" pitchFamily="34" charset="0"/>
                      </a:endParaRP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9763">
                <a:tc>
                  <a:txBody>
                    <a:bodyPr/>
                    <a:lstStyle/>
                    <a:p>
                      <a:pPr algn="l" fontAlgn="ctr"/>
                      <a:r>
                        <a:rPr lang="it-IT" sz="900" b="0" i="0" u="none" strike="noStrike" dirty="0">
                          <a:solidFill>
                            <a:srgbClr val="000000"/>
                          </a:solidFill>
                          <a:latin typeface="Arial Narrow" pitchFamily="34" charset="0"/>
                        </a:rPr>
                        <a:t>Progetto Preliminare Unione Circonvallazioni</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50" b="0" i="0" u="none" strike="noStrike" dirty="0">
                          <a:solidFill>
                            <a:srgbClr val="000000"/>
                          </a:solidFill>
                          <a:latin typeface="Calibri"/>
                        </a:rPr>
                        <a:t>€ 37˙000.00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800" b="0" i="0" u="none" strike="noStrike" dirty="0">
                          <a:solidFill>
                            <a:srgbClr val="000000"/>
                          </a:solidFill>
                          <a:latin typeface="Arial Narrow" pitchFamily="34" charset="0"/>
                        </a:rPr>
                        <a:t>progetto inutile e dannoso per ambiente e traffico ad Abano</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1627">
                <a:tc>
                  <a:txBody>
                    <a:bodyPr/>
                    <a:lstStyle/>
                    <a:p>
                      <a:pPr algn="l" fontAlgn="ctr"/>
                      <a:r>
                        <a:rPr lang="it-IT" sz="900" b="0" i="0" u="none" strike="noStrike" dirty="0">
                          <a:solidFill>
                            <a:srgbClr val="000000"/>
                          </a:solidFill>
                          <a:latin typeface="Arial Narrow" pitchFamily="34" charset="0"/>
                        </a:rPr>
                        <a:t>Nuovo collaboratore personale  del sindaco</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50" b="0" i="0" u="none" strike="noStrike" dirty="0">
                          <a:solidFill>
                            <a:srgbClr val="000000"/>
                          </a:solidFill>
                          <a:latin typeface="Calibri"/>
                        </a:rPr>
                        <a:t>€ 31˙827.00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800" b="0" i="0" u="none" strike="noStrike" dirty="0">
                          <a:solidFill>
                            <a:srgbClr val="000000"/>
                          </a:solidFill>
                          <a:latin typeface="Arial Narrow" pitchFamily="34" charset="0"/>
                        </a:rPr>
                        <a:t>Richiamato </a:t>
                      </a:r>
                      <a:r>
                        <a:rPr lang="it-IT" sz="800" b="0" i="0" u="none" strike="noStrike" dirty="0" err="1">
                          <a:solidFill>
                            <a:srgbClr val="000000"/>
                          </a:solidFill>
                          <a:latin typeface="Arial Narrow" pitchFamily="34" charset="0"/>
                        </a:rPr>
                        <a:t>Spadot</a:t>
                      </a:r>
                      <a:r>
                        <a:rPr lang="it-IT" sz="800" b="0" i="0" u="none" strike="noStrike" dirty="0">
                          <a:solidFill>
                            <a:srgbClr val="000000"/>
                          </a:solidFill>
                          <a:latin typeface="Arial Narrow" pitchFamily="34" charset="0"/>
                        </a:rPr>
                        <a:t>, dirigente ai tempi di </a:t>
                      </a:r>
                      <a:r>
                        <a:rPr lang="it-IT" sz="800" b="0" i="0" u="none" strike="noStrike" dirty="0" err="1">
                          <a:solidFill>
                            <a:srgbClr val="000000"/>
                          </a:solidFill>
                          <a:latin typeface="Arial Narrow" pitchFamily="34" charset="0"/>
                        </a:rPr>
                        <a:t>Ponchio</a:t>
                      </a:r>
                      <a:r>
                        <a:rPr lang="it-IT" sz="800" b="0" i="0" u="none" strike="noStrike" dirty="0">
                          <a:solidFill>
                            <a:srgbClr val="000000"/>
                          </a:solidFill>
                          <a:latin typeface="Arial Narrow" pitchFamily="34" charset="0"/>
                        </a:rPr>
                        <a:t>, </a:t>
                      </a:r>
                      <a:r>
                        <a:rPr lang="it-IT" sz="800" b="0" i="0" u="none" strike="noStrike" dirty="0" err="1">
                          <a:solidFill>
                            <a:srgbClr val="000000"/>
                          </a:solidFill>
                          <a:latin typeface="Arial Narrow" pitchFamily="34" charset="0"/>
                        </a:rPr>
                        <a:t>Pillon</a:t>
                      </a:r>
                      <a:r>
                        <a:rPr lang="it-IT" sz="800" b="0" i="0" u="none" strike="noStrike" dirty="0">
                          <a:solidFill>
                            <a:srgbClr val="000000"/>
                          </a:solidFill>
                          <a:latin typeface="Arial Narrow" pitchFamily="34" charset="0"/>
                        </a:rPr>
                        <a:t> e </a:t>
                      </a:r>
                      <a:r>
                        <a:rPr lang="it-IT" sz="800" b="0" i="0" u="none" strike="noStrike" dirty="0" err="1">
                          <a:solidFill>
                            <a:srgbClr val="000000"/>
                          </a:solidFill>
                          <a:latin typeface="Arial Narrow" pitchFamily="34" charset="0"/>
                        </a:rPr>
                        <a:t>Rigodanzo</a:t>
                      </a:r>
                      <a:r>
                        <a:rPr lang="it-IT" sz="800" b="0" i="0" u="none" strike="noStrike" dirty="0">
                          <a:solidFill>
                            <a:srgbClr val="000000"/>
                          </a:solidFill>
                          <a:latin typeface="Arial Narrow" pitchFamily="34" charset="0"/>
                        </a:rPr>
                        <a:t> che riuscì a ottenere un indennizzo di 75 mila € dalla giunta Bronzato-Cosentino.</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4882">
                <a:tc>
                  <a:txBody>
                    <a:bodyPr/>
                    <a:lstStyle/>
                    <a:p>
                      <a:pPr algn="l" fontAlgn="ctr"/>
                      <a:r>
                        <a:rPr lang="it-IT" sz="900" b="0" i="0" u="none" strike="noStrike" dirty="0">
                          <a:solidFill>
                            <a:srgbClr val="000000"/>
                          </a:solidFill>
                          <a:latin typeface="Arial Narrow" pitchFamily="34" charset="0"/>
                        </a:rPr>
                        <a:t>Fontana Interattiva (in progetto)</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50" b="0" i="0" u="none" strike="noStrike" dirty="0">
                          <a:solidFill>
                            <a:srgbClr val="000000"/>
                          </a:solidFill>
                          <a:latin typeface="Calibri"/>
                        </a:rPr>
                        <a:t>€ 90˙000.00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800" b="0" i="0" u="none" strike="noStrike" dirty="0">
                          <a:solidFill>
                            <a:srgbClr val="000000"/>
                          </a:solidFill>
                          <a:latin typeface="Arial Narrow" pitchFamily="34" charset="0"/>
                        </a:rPr>
                        <a:t>invitiamo a vedere le foto che girano su </a:t>
                      </a:r>
                      <a:r>
                        <a:rPr lang="it-IT" sz="800" b="0" i="0" u="none" strike="noStrike" dirty="0" smtClean="0">
                          <a:solidFill>
                            <a:srgbClr val="000000"/>
                          </a:solidFill>
                          <a:latin typeface="Arial Narrow" pitchFamily="34" charset="0"/>
                        </a:rPr>
                        <a:t>internet …</a:t>
                      </a:r>
                      <a:endParaRPr lang="it-IT" sz="800" b="0" i="0" u="none" strike="noStrike" dirty="0">
                        <a:solidFill>
                          <a:srgbClr val="000000"/>
                        </a:solidFill>
                        <a:latin typeface="Arial Narrow" pitchFamily="34" charset="0"/>
                      </a:endParaRP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4882">
                <a:tc>
                  <a:txBody>
                    <a:bodyPr/>
                    <a:lstStyle/>
                    <a:p>
                      <a:pPr algn="l" fontAlgn="ctr"/>
                      <a:r>
                        <a:rPr lang="it-IT" sz="900" b="0" i="0" u="none" strike="noStrike" dirty="0">
                          <a:solidFill>
                            <a:srgbClr val="000000"/>
                          </a:solidFill>
                          <a:latin typeface="Arial Narrow" pitchFamily="34" charset="0"/>
                        </a:rPr>
                        <a:t>Taglio alberi (mutuo in corso)</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50" b="0" i="0" u="none" strike="noStrike" dirty="0">
                          <a:solidFill>
                            <a:srgbClr val="000000"/>
                          </a:solidFill>
                          <a:latin typeface="Calibri"/>
                        </a:rPr>
                        <a:t>€ 400˙000.00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800" b="0" i="0" u="none" strike="noStrike" dirty="0">
                          <a:solidFill>
                            <a:srgbClr val="000000"/>
                          </a:solidFill>
                          <a:latin typeface="Arial Narrow" pitchFamily="34" charset="0"/>
                        </a:rPr>
                        <a:t>Soldi per devastare i viali di Abano, senza Piano del Verde</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9763">
                <a:tc>
                  <a:txBody>
                    <a:bodyPr/>
                    <a:lstStyle/>
                    <a:p>
                      <a:pPr algn="l" fontAlgn="ctr"/>
                      <a:r>
                        <a:rPr lang="it-IT" sz="900" b="0" i="0" u="none" strike="noStrike" dirty="0">
                          <a:solidFill>
                            <a:srgbClr val="000000"/>
                          </a:solidFill>
                          <a:latin typeface="Arial Narrow" pitchFamily="34" charset="0"/>
                        </a:rPr>
                        <a:t>striscione "morte alla violenza" davanti municipio</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50" b="0" i="0" u="none" strike="noStrike" dirty="0">
                          <a:solidFill>
                            <a:srgbClr val="000000"/>
                          </a:solidFill>
                          <a:latin typeface="Calibri"/>
                        </a:rPr>
                        <a:t>€ 350.00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800" b="0" i="0" u="none" strike="noStrike" dirty="0">
                          <a:solidFill>
                            <a:srgbClr val="000000"/>
                          </a:solidFill>
                          <a:latin typeface="Arial Narrow" pitchFamily="34" charset="0"/>
                        </a:rPr>
                        <a:t>striscione contraddittorio (violenza alla violenza?) e, soprattutto, inutile. Nessun riferimento a numeri telefonici per aiutare le donne in difficoltà.</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9763">
                <a:tc>
                  <a:txBody>
                    <a:bodyPr/>
                    <a:lstStyle/>
                    <a:p>
                      <a:pPr algn="l" fontAlgn="ctr"/>
                      <a:r>
                        <a:rPr lang="it-IT" sz="900" b="0" i="0" u="none" strike="noStrike" dirty="0">
                          <a:solidFill>
                            <a:srgbClr val="000000"/>
                          </a:solidFill>
                          <a:latin typeface="Arial Narrow" pitchFamily="34" charset="0"/>
                        </a:rPr>
                        <a:t>Sistemazione Piazza della Repubblica (in progetto)</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50" b="0" i="0" u="none" strike="noStrike" dirty="0">
                          <a:solidFill>
                            <a:srgbClr val="000000"/>
                          </a:solidFill>
                          <a:latin typeface="Calibri"/>
                        </a:rPr>
                        <a:t>€ 200˙000.00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800" b="0" i="0" u="none" strike="noStrike" dirty="0" smtClean="0">
                          <a:solidFill>
                            <a:srgbClr val="000000"/>
                          </a:solidFill>
                          <a:latin typeface="Arial Narrow" pitchFamily="34" charset="0"/>
                        </a:rPr>
                        <a:t>Non è possibile fintanto che non si migliora la sistemazione di via </a:t>
                      </a:r>
                      <a:r>
                        <a:rPr lang="it-IT" sz="800" b="0" i="0" u="none" strike="noStrike" dirty="0" err="1" smtClean="0">
                          <a:solidFill>
                            <a:srgbClr val="000000"/>
                          </a:solidFill>
                          <a:latin typeface="Arial Narrow" pitchFamily="34" charset="0"/>
                        </a:rPr>
                        <a:t>Flacco</a:t>
                      </a:r>
                      <a:r>
                        <a:rPr lang="it-IT" sz="800" b="0" i="0" u="none" strike="noStrike" dirty="0" smtClean="0">
                          <a:solidFill>
                            <a:srgbClr val="000000"/>
                          </a:solidFill>
                          <a:latin typeface="Arial Narrow" pitchFamily="34" charset="0"/>
                        </a:rPr>
                        <a:t>,</a:t>
                      </a:r>
                      <a:r>
                        <a:rPr lang="it-IT" sz="800" b="0" i="0" u="none" strike="noStrike" baseline="0" dirty="0" smtClean="0">
                          <a:solidFill>
                            <a:srgbClr val="000000"/>
                          </a:solidFill>
                          <a:latin typeface="Arial Narrow" pitchFamily="34" charset="0"/>
                        </a:rPr>
                        <a:t> ora martoriata dalla nuova viabilità decisa dal sindaco …</a:t>
                      </a:r>
                      <a:endParaRPr lang="it-IT" sz="800" b="0" i="0" u="none" strike="noStrike" dirty="0">
                        <a:solidFill>
                          <a:srgbClr val="000000"/>
                        </a:solidFill>
                        <a:latin typeface="Arial Narrow" pitchFamily="34" charset="0"/>
                      </a:endParaRP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9763">
                <a:tc>
                  <a:txBody>
                    <a:bodyPr/>
                    <a:lstStyle/>
                    <a:p>
                      <a:pPr algn="l" fontAlgn="ctr"/>
                      <a:r>
                        <a:rPr lang="it-IT" sz="900" b="0" i="0" u="none" strike="noStrike" dirty="0">
                          <a:solidFill>
                            <a:srgbClr val="000000"/>
                          </a:solidFill>
                          <a:latin typeface="Arial Narrow" pitchFamily="34" charset="0"/>
                        </a:rPr>
                        <a:t>Causa "salva </a:t>
                      </a:r>
                      <a:r>
                        <a:rPr lang="it-IT" sz="900" b="0" i="0" u="none" strike="noStrike" dirty="0" err="1">
                          <a:solidFill>
                            <a:srgbClr val="000000"/>
                          </a:solidFill>
                          <a:latin typeface="Arial Narrow" pitchFamily="34" charset="0"/>
                        </a:rPr>
                        <a:t>Metropole</a:t>
                      </a:r>
                      <a:r>
                        <a:rPr lang="it-IT" sz="900" b="0" i="0" u="none" strike="noStrike" dirty="0">
                          <a:solidFill>
                            <a:srgbClr val="000000"/>
                          </a:solidFill>
                          <a:latin typeface="Arial Narrow" pitchFamily="34" charset="0"/>
                        </a:rPr>
                        <a:t>" di GBHOTELS (spesi finora)</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050" b="0" i="0" u="none" strike="noStrike" dirty="0">
                          <a:solidFill>
                            <a:srgbClr val="000000"/>
                          </a:solidFill>
                          <a:latin typeface="Calibri"/>
                        </a:rPr>
                        <a:t>€ 13˙334.00</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800" b="0" i="0" u="none" strike="noStrike" dirty="0">
                          <a:solidFill>
                            <a:srgbClr val="000000"/>
                          </a:solidFill>
                          <a:latin typeface="Arial Narrow" pitchFamily="34" charset="0"/>
                        </a:rPr>
                        <a:t>spese legali per schierarsi a favore della nota società GBHOTELS, proprietari dell'Hotel </a:t>
                      </a:r>
                      <a:r>
                        <a:rPr lang="it-IT" sz="800" b="0" i="0" u="none" strike="noStrike" dirty="0" err="1">
                          <a:solidFill>
                            <a:srgbClr val="000000"/>
                          </a:solidFill>
                          <a:latin typeface="Arial Narrow" pitchFamily="34" charset="0"/>
                        </a:rPr>
                        <a:t>Metropole</a:t>
                      </a:r>
                      <a:r>
                        <a:rPr lang="it-IT" sz="800" b="0" i="0" u="none" strike="noStrike" dirty="0">
                          <a:solidFill>
                            <a:srgbClr val="000000"/>
                          </a:solidFill>
                          <a:latin typeface="Arial Narrow" pitchFamily="34" charset="0"/>
                        </a:rPr>
                        <a:t>, contro un privato che ha semplicemente chiesto il rispetto dei confini</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0116">
                <a:tc>
                  <a:txBody>
                    <a:bodyPr/>
                    <a:lstStyle/>
                    <a:p>
                      <a:pPr algn="l" fontAlgn="ctr"/>
                      <a:r>
                        <a:rPr lang="it-IT" sz="1200" b="1" i="0" u="none" strike="noStrike" dirty="0">
                          <a:solidFill>
                            <a:srgbClr val="000000"/>
                          </a:solidFill>
                          <a:latin typeface="Arial Narrow" pitchFamily="34" charset="0"/>
                        </a:rPr>
                        <a:t>TOTALE</a:t>
                      </a:r>
                      <a:r>
                        <a:rPr lang="it-IT" sz="1200" b="1" i="0" u="none" strike="noStrike" dirty="0">
                          <a:solidFill>
                            <a:srgbClr val="FF0000"/>
                          </a:solidFill>
                          <a:latin typeface="Arial Narrow" pitchFamily="34" charset="0"/>
                        </a:rPr>
                        <a:t> </a:t>
                      </a:r>
                      <a:r>
                        <a:rPr lang="it-IT" sz="1200" b="1" i="0" u="sng" strike="noStrike" dirty="0">
                          <a:solidFill>
                            <a:schemeClr val="tx1"/>
                          </a:solidFill>
                          <a:latin typeface="Arial Narrow" pitchFamily="34" charset="0"/>
                        </a:rPr>
                        <a:t>ALTRE SPESE RECENTI</a:t>
                      </a:r>
                      <a:r>
                        <a:rPr lang="it-IT" sz="1200" b="1" i="0" u="none" strike="noStrike" dirty="0">
                          <a:solidFill>
                            <a:schemeClr val="tx1"/>
                          </a:solidFill>
                          <a:latin typeface="Arial Narrow" pitchFamily="34" charset="0"/>
                        </a:rPr>
                        <a:t>:</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1" i="0" u="none" strike="noStrike" dirty="0">
                          <a:solidFill>
                            <a:schemeClr val="tx1"/>
                          </a:solidFill>
                          <a:latin typeface="Calibri"/>
                        </a:rPr>
                        <a:t>€ 2˙045˙927.39</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it-IT" sz="900" b="1" i="0" u="none" strike="noStrike" dirty="0">
                          <a:solidFill>
                            <a:schemeClr val="tx1"/>
                          </a:solidFill>
                          <a:latin typeface="Arial Narrow" pitchFamily="34" charset="0"/>
                        </a:rPr>
                        <a:t>Ecco quanto ci è costato, di recente, lo shopping del sindaco Luca Claudio e della sua amministrazione muta ma spendacciona</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3" name="Tabella 12"/>
          <p:cNvGraphicFramePr>
            <a:graphicFrameLocks noGrp="1"/>
          </p:cNvGraphicFramePr>
          <p:nvPr/>
        </p:nvGraphicFramePr>
        <p:xfrm>
          <a:off x="214290" y="5929322"/>
          <a:ext cx="6500858" cy="2181638"/>
        </p:xfrm>
        <a:graphic>
          <a:graphicData uri="http://schemas.openxmlformats.org/drawingml/2006/table">
            <a:tbl>
              <a:tblPr/>
              <a:tblGrid>
                <a:gridCol w="2783495"/>
                <a:gridCol w="3717363"/>
              </a:tblGrid>
              <a:tr h="511358">
                <a:tc>
                  <a:txBody>
                    <a:bodyPr/>
                    <a:lstStyle/>
                    <a:p>
                      <a:pPr algn="l" fontAlgn="ctr"/>
                      <a:r>
                        <a:rPr lang="it-IT" sz="1200" b="1" i="0" u="none" strike="noStrike" dirty="0">
                          <a:solidFill>
                            <a:srgbClr val="000000"/>
                          </a:solidFill>
                          <a:latin typeface="Calibri"/>
                        </a:rPr>
                        <a:t>Ridurre le tasse</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it-IT" sz="900" b="0" i="0" u="none" strike="noStrike" dirty="0">
                          <a:solidFill>
                            <a:srgbClr val="000000"/>
                          </a:solidFill>
                          <a:latin typeface="Calibri"/>
                        </a:rPr>
                        <a:t>Non è uno slogan. Potevano essere ridotte 3 anni fa (come avevamo proposto), possono essere ridotte oggi: invece Luca Claudio le ha lasciate al massimo, per riuscire a disporre sempre di più denaro per fare feste e farsi propaganda, oggi più che mai.</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511358">
                <a:tc>
                  <a:txBody>
                    <a:bodyPr/>
                    <a:lstStyle/>
                    <a:p>
                      <a:pPr algn="l" fontAlgn="ctr"/>
                      <a:r>
                        <a:rPr lang="it-IT" sz="1200" b="0" i="0" u="none" strike="noStrike" dirty="0">
                          <a:solidFill>
                            <a:srgbClr val="000000"/>
                          </a:solidFill>
                          <a:latin typeface="Calibri"/>
                        </a:rPr>
                        <a:t>Sistemare la rete fognaria</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it-IT" sz="900" b="0" i="0" u="none" strike="noStrike" dirty="0">
                          <a:solidFill>
                            <a:srgbClr val="000000"/>
                          </a:solidFill>
                          <a:latin typeface="Calibri"/>
                        </a:rPr>
                        <a:t>Se piove non è colpa del sindaco, nessuno lo dice. Ma se lui non fa nulla per migliorare la situazione, anzi, approfitta del bilancio comunale per togliere fondi (100 mila euro) alla manutenzione di tombini e condotte, allora sappiamo di chi è la colpa se l'acqua entra in casa!</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98558">
                <a:tc>
                  <a:txBody>
                    <a:bodyPr/>
                    <a:lstStyle/>
                    <a:p>
                      <a:pPr algn="l" fontAlgn="ctr"/>
                      <a:r>
                        <a:rPr lang="it-IT" sz="1200" b="0" i="0" u="none" strike="noStrike" dirty="0">
                          <a:solidFill>
                            <a:srgbClr val="000000"/>
                          </a:solidFill>
                          <a:latin typeface="Calibri"/>
                        </a:rPr>
                        <a:t>Sostenere alle società sportive</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it-IT" sz="900" b="0" i="0" u="none" strike="noStrike" dirty="0">
                          <a:solidFill>
                            <a:srgbClr val="000000"/>
                          </a:solidFill>
                          <a:latin typeface="Calibri"/>
                        </a:rPr>
                        <a:t>Erogare REALI contributi alle società sportive (e non l'elemosina di cui si sente parlare in questi giorni) che operano per i ragazzi, oggi costrette a languire richiedendo pesanti oboli alle famiglie</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98558">
                <a:tc>
                  <a:txBody>
                    <a:bodyPr/>
                    <a:lstStyle/>
                    <a:p>
                      <a:pPr algn="l" fontAlgn="ctr"/>
                      <a:r>
                        <a:rPr lang="it-IT" sz="1200" b="0" i="0" u="none" strike="noStrike">
                          <a:solidFill>
                            <a:srgbClr val="000000"/>
                          </a:solidFill>
                          <a:latin typeface="Calibri"/>
                        </a:rPr>
                        <a:t>Compartecipazione alle spese degli asili di infanzia</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it-IT" sz="900" b="0" i="0" u="none" strike="noStrike" dirty="0">
                          <a:solidFill>
                            <a:srgbClr val="000000"/>
                          </a:solidFill>
                          <a:latin typeface="Calibri"/>
                        </a:rPr>
                        <a:t>Le rette degli asili stanno diventando sempre meno sostenibili da parte delle famiglie, stremate dalla crisi.</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251869">
                <a:tc>
                  <a:txBody>
                    <a:bodyPr/>
                    <a:lstStyle/>
                    <a:p>
                      <a:pPr algn="l" fontAlgn="ctr"/>
                      <a:r>
                        <a:rPr lang="it-IT" sz="1200" b="0" i="0" u="none" strike="noStrike">
                          <a:solidFill>
                            <a:srgbClr val="000000"/>
                          </a:solidFill>
                          <a:latin typeface="Calibri"/>
                        </a:rPr>
                        <a:t>Asfaltare le numerose strade  colabrodo</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it-IT" sz="900" b="0" i="0" u="none" strike="noStrike" dirty="0">
                          <a:solidFill>
                            <a:srgbClr val="000000"/>
                          </a:solidFill>
                          <a:latin typeface="Calibri"/>
                        </a:rPr>
                        <a:t>La situazione, segnalata dal nostro gruppo ormai da anni, è ormai divenuta insostenibile.</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sp>
        <p:nvSpPr>
          <p:cNvPr id="17" name="Nastro perforato 16"/>
          <p:cNvSpPr/>
          <p:nvPr/>
        </p:nvSpPr>
        <p:spPr>
          <a:xfrm>
            <a:off x="71414" y="5786446"/>
            <a:ext cx="1000132" cy="357190"/>
          </a:xfrm>
          <a:prstGeom prst="flowChartPunchedTape">
            <a:avLst/>
          </a:prstGeom>
          <a:ln w="15875"/>
        </p:spPr>
        <p:style>
          <a:lnRef idx="2">
            <a:schemeClr val="dk1"/>
          </a:lnRef>
          <a:fillRef idx="1">
            <a:schemeClr val="lt1"/>
          </a:fillRef>
          <a:effectRef idx="0">
            <a:schemeClr val="dk1"/>
          </a:effectRef>
          <a:fontRef idx="minor">
            <a:schemeClr val="dk1"/>
          </a:fontRef>
        </p:style>
        <p:txBody>
          <a:bodyPr rtlCol="0" anchor="ctr"/>
          <a:lstStyle/>
          <a:p>
            <a:pPr algn="ctr"/>
            <a:r>
              <a:rPr lang="it-IT" sz="1050" b="1" dirty="0" smtClean="0"/>
              <a:t>ad esempio …</a:t>
            </a:r>
            <a:endParaRPr lang="it-IT" sz="1050" b="1" dirty="0"/>
          </a:p>
        </p:txBody>
      </p:sp>
      <p:pic>
        <p:nvPicPr>
          <p:cNvPr id="32" name="Immagine 31" descr="248765_156736007726398_100001699992668_306655_7787681_n.jpg"/>
          <p:cNvPicPr/>
          <p:nvPr/>
        </p:nvPicPr>
        <p:blipFill>
          <a:blip r:embed="rId2" cstate="print">
            <a:grayscl/>
          </a:blip>
          <a:stretch>
            <a:fillRect/>
          </a:stretch>
        </p:blipFill>
        <p:spPr>
          <a:xfrm>
            <a:off x="6143644" y="5429256"/>
            <a:ext cx="571504" cy="614980"/>
          </a:xfrm>
          <a:prstGeom prst="ellipse">
            <a:avLst/>
          </a:prstGeom>
          <a:ln w="0" cap="rnd">
            <a:solidFill>
              <a:srgbClr val="C8C6BD"/>
            </a:solidFill>
            <a:prstDash val="solid"/>
          </a:ln>
          <a:effectLst>
            <a:outerShdw blurRad="101600" dist="12700" sx="105000" sy="105000" algn="bl" rotWithShape="0">
              <a:schemeClr val="accent6">
                <a:lumMod val="75000"/>
                <a:alpha val="46000"/>
              </a:schemeClr>
            </a:outerShdw>
          </a:effectLst>
          <a:scene3d>
            <a:camera prst="perspectiveFront" fov="5400000">
              <a:rot lat="20099998" lon="1500000" rev="20699999"/>
            </a:camera>
            <a:lightRig rig="soft" dir="t"/>
          </a:scene3d>
          <a:sp3d extrusionH="25400" contourW="12700" prstMaterial="powder">
            <a:bevelT w="146050" h="88900" prst="coolSlant"/>
            <a:bevelB w="38100"/>
            <a:extrusionClr>
              <a:schemeClr val="accent6">
                <a:lumMod val="50000"/>
              </a:schemeClr>
            </a:extrusionClr>
            <a:contourClr>
              <a:schemeClr val="accent6">
                <a:lumMod val="75000"/>
              </a:schemeClr>
            </a:contourClr>
          </a:sp3d>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19050">
          <a:solidFill>
            <a:schemeClr val="tx1">
              <a:lumMod val="65000"/>
              <a:lumOff val="35000"/>
            </a:schemeClr>
          </a:solidFill>
          <a:miter lim="800000"/>
          <a:headEnd/>
          <a:tailEnd/>
        </a:ln>
      </a:spPr>
      <a:bodyPr wrap="square" lIns="180000" rIns="144000">
        <a:spAutoFit/>
      </a:bodyPr>
      <a:lstStyle>
        <a:defPPr algn="ctr">
          <a:defRPr sz="3200" b="1" dirty="0">
            <a:latin typeface="Calibri" pitchFamily="34" charset="0"/>
          </a:defRPr>
        </a:defPPr>
      </a:lstStyle>
    </a:tx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4401</TotalTime>
  <Words>1117</Words>
  <Application>Microsoft Office PowerPoint</Application>
  <PresentationFormat>Presentazione su schermo (4:3)</PresentationFormat>
  <Paragraphs>108</Paragraphs>
  <Slides>2</Slides>
  <Notes>0</Notes>
  <HiddenSlides>0</HiddenSlides>
  <MMClips>0</MMClips>
  <ScaleCrop>false</ScaleCrop>
  <HeadingPairs>
    <vt:vector size="4" baseType="variant">
      <vt:variant>
        <vt:lpstr>Tema</vt:lpstr>
      </vt:variant>
      <vt:variant>
        <vt:i4>1</vt:i4>
      </vt:variant>
      <vt:variant>
        <vt:lpstr>Titoli diapositive</vt:lpstr>
      </vt:variant>
      <vt:variant>
        <vt:i4>2</vt:i4>
      </vt:variant>
    </vt:vector>
  </HeadingPairs>
  <TitlesOfParts>
    <vt:vector size="3" baseType="lpstr">
      <vt:lpstr>Tema di Office</vt:lpstr>
      <vt:lpstr>Diapositiva 1</vt:lpstr>
      <vt:lpstr>Diapositiva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Ferrari</dc:creator>
  <cp:lastModifiedBy>Administrator</cp:lastModifiedBy>
  <cp:revision>581</cp:revision>
  <dcterms:created xsi:type="dcterms:W3CDTF">2012-04-12T08:24:30Z</dcterms:created>
  <dcterms:modified xsi:type="dcterms:W3CDTF">2015-03-10T15:30:14Z</dcterms:modified>
</cp:coreProperties>
</file>